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5"/>
    <p:sldMasterId id="214748366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y="6858000" cx="12192000"/>
  <p:notesSz cx="66690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7" roundtripDataSignature="AMtx7mhdxNMfEu64HJJJdlMW5CQWvs0z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E2222D06-2EC9-46C9-BC23-24F718F3C4A1}">
  <a:tblStyle styleId="{E2222D06-2EC9-46C9-BC23-24F718F3C4A1}"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slide" Target="slides/slide28.xml"/><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37" Type="http://customschemas.google.com/relationships/presentationmetadata" Target="metadata"/><Relationship Id="rId14" Type="http://schemas.openxmlformats.org/officeDocument/2006/relationships/slide" Target="slides/slide7.xml"/><Relationship Id="rId36" Type="http://schemas.openxmlformats.org/officeDocument/2006/relationships/slide" Target="slides/slide29.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889938" cy="498056"/>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777607" y="0"/>
            <a:ext cx="2889938" cy="498056"/>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66909" y="4777195"/>
            <a:ext cx="5335270" cy="390861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584"/>
            <a:ext cx="2889938" cy="49805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777607" y="9428584"/>
            <a:ext cx="2889938"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1: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1:notes"/>
          <p:cNvSpPr txBox="1"/>
          <p:nvPr>
            <p:ph idx="1" type="body"/>
          </p:nvPr>
        </p:nvSpPr>
        <p:spPr>
          <a:xfrm>
            <a:off x="666909" y="4777195"/>
            <a:ext cx="533527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notes"/>
          <p:cNvSpPr txBox="1"/>
          <p:nvPr>
            <p:ph idx="12" type="sldNum"/>
          </p:nvPr>
        </p:nvSpPr>
        <p:spPr>
          <a:xfrm>
            <a:off x="3777607" y="9428584"/>
            <a:ext cx="2889938"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p10: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10: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p11: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1: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p12: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12: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p13: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13: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p14: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14: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p15: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15: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p16: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16: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Google Shape;317;p17: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8" name="Google Shape;318;p17: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p18: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18: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Google Shape;350;p19: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19: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2: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2: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p20: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20: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6" name="Shape 376"/>
        <p:cNvGrpSpPr/>
        <p:nvPr/>
      </p:nvGrpSpPr>
      <p:grpSpPr>
        <a:xfrm>
          <a:off x="0" y="0"/>
          <a:ext cx="0" cy="0"/>
          <a:chOff x="0" y="0"/>
          <a:chExt cx="0" cy="0"/>
        </a:xfrm>
      </p:grpSpPr>
      <p:sp>
        <p:nvSpPr>
          <p:cNvPr id="377" name="Google Shape;377;p21: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8" name="Google Shape;378;p21: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4" name="Shape 394"/>
        <p:cNvGrpSpPr/>
        <p:nvPr/>
      </p:nvGrpSpPr>
      <p:grpSpPr>
        <a:xfrm>
          <a:off x="0" y="0"/>
          <a:ext cx="0" cy="0"/>
          <a:chOff x="0" y="0"/>
          <a:chExt cx="0" cy="0"/>
        </a:xfrm>
      </p:grpSpPr>
      <p:sp>
        <p:nvSpPr>
          <p:cNvPr id="395" name="Google Shape;395;p22: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6" name="Google Shape;396;p22: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2" name="Shape 412"/>
        <p:cNvGrpSpPr/>
        <p:nvPr/>
      </p:nvGrpSpPr>
      <p:grpSpPr>
        <a:xfrm>
          <a:off x="0" y="0"/>
          <a:ext cx="0" cy="0"/>
          <a:chOff x="0" y="0"/>
          <a:chExt cx="0" cy="0"/>
        </a:xfrm>
      </p:grpSpPr>
      <p:sp>
        <p:nvSpPr>
          <p:cNvPr id="413" name="Google Shape;413;p23: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4" name="Google Shape;414;p23: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1" name="Shape 421"/>
        <p:cNvGrpSpPr/>
        <p:nvPr/>
      </p:nvGrpSpPr>
      <p:grpSpPr>
        <a:xfrm>
          <a:off x="0" y="0"/>
          <a:ext cx="0" cy="0"/>
          <a:chOff x="0" y="0"/>
          <a:chExt cx="0" cy="0"/>
        </a:xfrm>
      </p:grpSpPr>
      <p:sp>
        <p:nvSpPr>
          <p:cNvPr id="422" name="Google Shape;422;p24: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3" name="Google Shape;423;p24: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9" name="Shape 439"/>
        <p:cNvGrpSpPr/>
        <p:nvPr/>
      </p:nvGrpSpPr>
      <p:grpSpPr>
        <a:xfrm>
          <a:off x="0" y="0"/>
          <a:ext cx="0" cy="0"/>
          <a:chOff x="0" y="0"/>
          <a:chExt cx="0" cy="0"/>
        </a:xfrm>
      </p:grpSpPr>
      <p:sp>
        <p:nvSpPr>
          <p:cNvPr id="440" name="Google Shape;440;p25: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1" name="Google Shape;441;p25: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8" name="Shape 458"/>
        <p:cNvGrpSpPr/>
        <p:nvPr/>
      </p:nvGrpSpPr>
      <p:grpSpPr>
        <a:xfrm>
          <a:off x="0" y="0"/>
          <a:ext cx="0" cy="0"/>
          <a:chOff x="0" y="0"/>
          <a:chExt cx="0" cy="0"/>
        </a:xfrm>
      </p:grpSpPr>
      <p:sp>
        <p:nvSpPr>
          <p:cNvPr id="459" name="Google Shape;459;p26: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0" name="Google Shape;460;p26: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7" name="Shape 477"/>
        <p:cNvGrpSpPr/>
        <p:nvPr/>
      </p:nvGrpSpPr>
      <p:grpSpPr>
        <a:xfrm>
          <a:off x="0" y="0"/>
          <a:ext cx="0" cy="0"/>
          <a:chOff x="0" y="0"/>
          <a:chExt cx="0" cy="0"/>
        </a:xfrm>
      </p:grpSpPr>
      <p:sp>
        <p:nvSpPr>
          <p:cNvPr id="478" name="Google Shape;478;p27: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9" name="Google Shape;479;p27: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5" name="Shape 495"/>
        <p:cNvGrpSpPr/>
        <p:nvPr/>
      </p:nvGrpSpPr>
      <p:grpSpPr>
        <a:xfrm>
          <a:off x="0" y="0"/>
          <a:ext cx="0" cy="0"/>
          <a:chOff x="0" y="0"/>
          <a:chExt cx="0" cy="0"/>
        </a:xfrm>
      </p:grpSpPr>
      <p:sp>
        <p:nvSpPr>
          <p:cNvPr id="496" name="Google Shape;496;p28: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7" name="Google Shape;497;p28: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8" name="Shape 508"/>
        <p:cNvGrpSpPr/>
        <p:nvPr/>
      </p:nvGrpSpPr>
      <p:grpSpPr>
        <a:xfrm>
          <a:off x="0" y="0"/>
          <a:ext cx="0" cy="0"/>
          <a:chOff x="0" y="0"/>
          <a:chExt cx="0" cy="0"/>
        </a:xfrm>
      </p:grpSpPr>
      <p:sp>
        <p:nvSpPr>
          <p:cNvPr id="509" name="Google Shape;509;p29: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0" name="Google Shape;510;p29: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3: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3: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4: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4: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5: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5: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6: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6: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7: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7: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p8: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8: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p9:notes"/>
          <p:cNvSpPr txBox="1"/>
          <p:nvPr>
            <p:ph idx="1" type="body"/>
          </p:nvPr>
        </p:nvSpPr>
        <p:spPr>
          <a:xfrm>
            <a:off x="666909" y="4777195"/>
            <a:ext cx="533527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9:notes"/>
          <p:cNvSpPr/>
          <p:nvPr>
            <p:ph idx="2" type="sldImg"/>
          </p:nvPr>
        </p:nvSpPr>
        <p:spPr>
          <a:xfrm>
            <a:off x="357188" y="1239838"/>
            <a:ext cx="5954712" cy="3351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sitiva titolo" type="title">
  <p:cSld name="TITLE">
    <p:spTree>
      <p:nvGrpSpPr>
        <p:cNvPr id="15" name="Shape 15"/>
        <p:cNvGrpSpPr/>
        <p:nvPr/>
      </p:nvGrpSpPr>
      <p:grpSpPr>
        <a:xfrm>
          <a:off x="0" y="0"/>
          <a:ext cx="0" cy="0"/>
          <a:chOff x="0" y="0"/>
          <a:chExt cx="0" cy="0"/>
        </a:xfrm>
      </p:grpSpPr>
      <p:sp>
        <p:nvSpPr>
          <p:cNvPr id="16" name="Google Shape;16;p31"/>
          <p:cNvSpPr txBox="1"/>
          <p:nvPr>
            <p:ph type="ctrTitle"/>
          </p:nvPr>
        </p:nvSpPr>
        <p:spPr>
          <a:xfrm>
            <a:off x="1524000" y="1122363"/>
            <a:ext cx="9144000" cy="2387600"/>
          </a:xfrm>
          <a:prstGeom prst="rect">
            <a:avLst/>
          </a:prstGeom>
          <a:noFill/>
          <a:ln>
            <a:noFill/>
          </a:ln>
        </p:spPr>
        <p:txBody>
          <a:bodyPr anchorCtr="0" anchor="b" bIns="60925" lIns="121875" spcFirstLastPara="1" rIns="121875" wrap="square" tIns="60925">
            <a:normAutofit/>
          </a:bodyPr>
          <a:lstStyle>
            <a:lvl1pPr lvl="0" algn="ctr">
              <a:lnSpc>
                <a:spcPct val="90000"/>
              </a:lnSpc>
              <a:spcBef>
                <a:spcPts val="0"/>
              </a:spcBef>
              <a:spcAft>
                <a:spcPts val="0"/>
              </a:spcAft>
              <a:buClr>
                <a:schemeClr val="dk1"/>
              </a:buClr>
              <a:buSzPts val="45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1"/>
          <p:cNvSpPr txBox="1"/>
          <p:nvPr>
            <p:ph idx="1" type="subTitle"/>
          </p:nvPr>
        </p:nvSpPr>
        <p:spPr>
          <a:xfrm>
            <a:off x="1524000" y="3602037"/>
            <a:ext cx="9144000" cy="1655763"/>
          </a:xfrm>
          <a:prstGeom prst="rect">
            <a:avLst/>
          </a:prstGeom>
          <a:noFill/>
          <a:ln>
            <a:noFill/>
          </a:ln>
        </p:spPr>
        <p:txBody>
          <a:bodyPr anchorCtr="0" anchor="t" bIns="60925" lIns="121875" spcFirstLastPara="1" rIns="121875" wrap="square" tIns="60925">
            <a:normAutofit/>
          </a:bodyPr>
          <a:lstStyle>
            <a:lvl1pPr lvl="0" algn="ctr">
              <a:lnSpc>
                <a:spcPct val="90000"/>
              </a:lnSpc>
              <a:spcBef>
                <a:spcPts val="1000"/>
              </a:spcBef>
              <a:spcAft>
                <a:spcPts val="0"/>
              </a:spcAft>
              <a:buClr>
                <a:schemeClr val="dk1"/>
              </a:buClr>
              <a:buSzPts val="1800"/>
              <a:buNone/>
              <a:defRPr sz="2400"/>
            </a:lvl1pPr>
            <a:lvl2pPr lvl="1" algn="ctr">
              <a:lnSpc>
                <a:spcPct val="90000"/>
              </a:lnSpc>
              <a:spcBef>
                <a:spcPts val="500"/>
              </a:spcBef>
              <a:spcAft>
                <a:spcPts val="0"/>
              </a:spcAft>
              <a:buClr>
                <a:schemeClr val="dk1"/>
              </a:buClr>
              <a:buSzPts val="1500"/>
              <a:buNone/>
              <a:defRPr sz="2000"/>
            </a:lvl2pPr>
            <a:lvl3pPr lvl="2" algn="ctr">
              <a:lnSpc>
                <a:spcPct val="90000"/>
              </a:lnSpc>
              <a:spcBef>
                <a:spcPts val="500"/>
              </a:spcBef>
              <a:spcAft>
                <a:spcPts val="0"/>
              </a:spcAft>
              <a:buClr>
                <a:schemeClr val="dk1"/>
              </a:buClr>
              <a:buSzPts val="1350"/>
              <a:buNone/>
              <a:defRPr sz="1800"/>
            </a:lvl3pPr>
            <a:lvl4pPr lvl="3" algn="ctr">
              <a:lnSpc>
                <a:spcPct val="90000"/>
              </a:lnSpc>
              <a:spcBef>
                <a:spcPts val="500"/>
              </a:spcBef>
              <a:spcAft>
                <a:spcPts val="0"/>
              </a:spcAft>
              <a:buClr>
                <a:schemeClr val="dk1"/>
              </a:buClr>
              <a:buSzPts val="1200"/>
              <a:buNone/>
              <a:defRPr sz="1600"/>
            </a:lvl4pPr>
            <a:lvl5pPr lvl="4" algn="ctr">
              <a:lnSpc>
                <a:spcPct val="90000"/>
              </a:lnSpc>
              <a:spcBef>
                <a:spcPts val="500"/>
              </a:spcBef>
              <a:spcAft>
                <a:spcPts val="0"/>
              </a:spcAft>
              <a:buClr>
                <a:schemeClr val="dk1"/>
              </a:buClr>
              <a:buSzPts val="1200"/>
              <a:buNone/>
              <a:defRPr sz="1600"/>
            </a:lvl5pPr>
            <a:lvl6pPr lvl="5" algn="ctr">
              <a:lnSpc>
                <a:spcPct val="90000"/>
              </a:lnSpc>
              <a:spcBef>
                <a:spcPts val="500"/>
              </a:spcBef>
              <a:spcAft>
                <a:spcPts val="0"/>
              </a:spcAft>
              <a:buClr>
                <a:schemeClr val="dk1"/>
              </a:buClr>
              <a:buSzPts val="1200"/>
              <a:buNone/>
              <a:defRPr sz="1600"/>
            </a:lvl6pPr>
            <a:lvl7pPr lvl="6" algn="ctr">
              <a:lnSpc>
                <a:spcPct val="90000"/>
              </a:lnSpc>
              <a:spcBef>
                <a:spcPts val="500"/>
              </a:spcBef>
              <a:spcAft>
                <a:spcPts val="0"/>
              </a:spcAft>
              <a:buClr>
                <a:schemeClr val="dk1"/>
              </a:buClr>
              <a:buSzPts val="1200"/>
              <a:buNone/>
              <a:defRPr sz="1600"/>
            </a:lvl7pPr>
            <a:lvl8pPr lvl="7" algn="ctr">
              <a:lnSpc>
                <a:spcPct val="90000"/>
              </a:lnSpc>
              <a:spcBef>
                <a:spcPts val="500"/>
              </a:spcBef>
              <a:spcAft>
                <a:spcPts val="0"/>
              </a:spcAft>
              <a:buClr>
                <a:schemeClr val="dk1"/>
              </a:buClr>
              <a:buSzPts val="1200"/>
              <a:buNone/>
              <a:defRPr sz="1600"/>
            </a:lvl8pPr>
            <a:lvl9pPr lvl="8" algn="ctr">
              <a:lnSpc>
                <a:spcPct val="90000"/>
              </a:lnSpc>
              <a:spcBef>
                <a:spcPts val="500"/>
              </a:spcBef>
              <a:spcAft>
                <a:spcPts val="0"/>
              </a:spcAft>
              <a:buClr>
                <a:schemeClr val="dk1"/>
              </a:buClr>
              <a:buSzPts val="1200"/>
              <a:buNone/>
              <a:defRPr sz="1600"/>
            </a:lvl9pPr>
          </a:lstStyle>
          <a:p/>
        </p:txBody>
      </p:sp>
      <p:sp>
        <p:nvSpPr>
          <p:cNvPr id="18" name="Google Shape;18;p31"/>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19" name="Google Shape;19;p31"/>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20" name="Google Shape;20;p31"/>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olo e testo verticale" type="vertTx">
  <p:cSld name="VERTICAL_TEXT">
    <p:spTree>
      <p:nvGrpSpPr>
        <p:cNvPr id="70" name="Shape 70"/>
        <p:cNvGrpSpPr/>
        <p:nvPr/>
      </p:nvGrpSpPr>
      <p:grpSpPr>
        <a:xfrm>
          <a:off x="0" y="0"/>
          <a:ext cx="0" cy="0"/>
          <a:chOff x="0" y="0"/>
          <a:chExt cx="0" cy="0"/>
        </a:xfrm>
      </p:grpSpPr>
      <p:sp>
        <p:nvSpPr>
          <p:cNvPr id="71" name="Google Shape;71;p40"/>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0"/>
          <p:cNvSpPr txBox="1"/>
          <p:nvPr>
            <p:ph idx="1" type="body"/>
          </p:nvPr>
        </p:nvSpPr>
        <p:spPr>
          <a:xfrm rot="5400000">
            <a:off x="3920331" y="-1256505"/>
            <a:ext cx="4351339" cy="10515600"/>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40"/>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74" name="Google Shape;74;p40"/>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75" name="Google Shape;75;p40"/>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olo e testo verticale" type="vertTitleAndTx">
  <p:cSld name="VERTICAL_TITLE_AND_VERTICAL_TEXT">
    <p:spTree>
      <p:nvGrpSpPr>
        <p:cNvPr id="76" name="Shape 76"/>
        <p:cNvGrpSpPr/>
        <p:nvPr/>
      </p:nvGrpSpPr>
      <p:grpSpPr>
        <a:xfrm>
          <a:off x="0" y="0"/>
          <a:ext cx="0" cy="0"/>
          <a:chOff x="0" y="0"/>
          <a:chExt cx="0" cy="0"/>
        </a:xfrm>
      </p:grpSpPr>
      <p:sp>
        <p:nvSpPr>
          <p:cNvPr id="77" name="Google Shape;77;p41"/>
          <p:cNvSpPr txBox="1"/>
          <p:nvPr>
            <p:ph type="title"/>
          </p:nvPr>
        </p:nvSpPr>
        <p:spPr>
          <a:xfrm rot="5400000">
            <a:off x="7133431" y="1956595"/>
            <a:ext cx="5811839" cy="2628900"/>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1"/>
          <p:cNvSpPr txBox="1"/>
          <p:nvPr>
            <p:ph idx="1" type="body"/>
          </p:nvPr>
        </p:nvSpPr>
        <p:spPr>
          <a:xfrm rot="5400000">
            <a:off x="1799431" y="-596105"/>
            <a:ext cx="5811839" cy="7734300"/>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41"/>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80" name="Google Shape;80;p41"/>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81" name="Google Shape;81;p41"/>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olo e contenuto" type="obj">
  <p:cSld name="OBJECT">
    <p:spTree>
      <p:nvGrpSpPr>
        <p:cNvPr id="87" name="Shape 87"/>
        <p:cNvGrpSpPr/>
        <p:nvPr/>
      </p:nvGrpSpPr>
      <p:grpSpPr>
        <a:xfrm>
          <a:off x="0" y="0"/>
          <a:ext cx="0" cy="0"/>
          <a:chOff x="0" y="0"/>
          <a:chExt cx="0" cy="0"/>
        </a:xfrm>
      </p:grpSpPr>
      <p:sp>
        <p:nvSpPr>
          <p:cNvPr id="88" name="Google Shape;88;p43"/>
          <p:cNvSpPr txBox="1"/>
          <p:nvPr>
            <p:ph type="title"/>
          </p:nvPr>
        </p:nvSpPr>
        <p:spPr>
          <a:xfrm>
            <a:off x="838200" y="921492"/>
            <a:ext cx="10515600" cy="769729"/>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43"/>
          <p:cNvSpPr txBox="1"/>
          <p:nvPr>
            <p:ph idx="1" type="body"/>
          </p:nvPr>
        </p:nvSpPr>
        <p:spPr>
          <a:xfrm>
            <a:off x="838200" y="1826684"/>
            <a:ext cx="10515600" cy="4349749"/>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90" name="Google Shape;90;p43"/>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91" name="Google Shape;91;p43"/>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92" name="Google Shape;92;p43"/>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testazione sezione" type="secHead">
  <p:cSld name="SECTION_HEADER">
    <p:spTree>
      <p:nvGrpSpPr>
        <p:cNvPr id="93" name="Shape 93"/>
        <p:cNvGrpSpPr/>
        <p:nvPr/>
      </p:nvGrpSpPr>
      <p:grpSpPr>
        <a:xfrm>
          <a:off x="0" y="0"/>
          <a:ext cx="0" cy="0"/>
          <a:chOff x="0" y="0"/>
          <a:chExt cx="0" cy="0"/>
        </a:xfrm>
      </p:grpSpPr>
      <p:sp>
        <p:nvSpPr>
          <p:cNvPr id="94" name="Google Shape;94;p44"/>
          <p:cNvSpPr txBox="1"/>
          <p:nvPr>
            <p:ph type="title"/>
          </p:nvPr>
        </p:nvSpPr>
        <p:spPr>
          <a:xfrm>
            <a:off x="831851" y="1710269"/>
            <a:ext cx="10515600" cy="2853267"/>
          </a:xfrm>
          <a:prstGeom prst="rect">
            <a:avLst/>
          </a:prstGeom>
          <a:noFill/>
          <a:ln>
            <a:noFill/>
          </a:ln>
        </p:spPr>
        <p:txBody>
          <a:bodyPr anchorCtr="0" anchor="b" bIns="60925" lIns="121875" spcFirstLastPara="1" rIns="121875" wrap="square" tIns="60925">
            <a:normAutofit/>
          </a:bodyPr>
          <a:lstStyle>
            <a:lvl1pPr lvl="0" algn="l">
              <a:lnSpc>
                <a:spcPct val="90000"/>
              </a:lnSpc>
              <a:spcBef>
                <a:spcPts val="0"/>
              </a:spcBef>
              <a:spcAft>
                <a:spcPts val="0"/>
              </a:spcAft>
              <a:buClr>
                <a:schemeClr val="dk1"/>
              </a:buClr>
              <a:buSzPts val="6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4"/>
          <p:cNvSpPr txBox="1"/>
          <p:nvPr>
            <p:ph idx="1" type="body"/>
          </p:nvPr>
        </p:nvSpPr>
        <p:spPr>
          <a:xfrm>
            <a:off x="831851" y="4588936"/>
            <a:ext cx="10515600" cy="1500717"/>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333"/>
              </a:spcBef>
              <a:spcAft>
                <a:spcPts val="0"/>
              </a:spcAft>
              <a:buClr>
                <a:srgbClr val="888888"/>
              </a:buClr>
              <a:buSzPts val="2400"/>
              <a:buNone/>
              <a:defRPr sz="3200">
                <a:solidFill>
                  <a:srgbClr val="888888"/>
                </a:solidFill>
              </a:defRPr>
            </a:lvl1pPr>
            <a:lvl2pPr indent="-228600" lvl="1" marL="914400" algn="l">
              <a:lnSpc>
                <a:spcPct val="90000"/>
              </a:lnSpc>
              <a:spcBef>
                <a:spcPts val="667"/>
              </a:spcBef>
              <a:spcAft>
                <a:spcPts val="0"/>
              </a:spcAft>
              <a:buClr>
                <a:srgbClr val="888888"/>
              </a:buClr>
              <a:buSzPts val="2000"/>
              <a:buNone/>
              <a:defRPr sz="2700">
                <a:solidFill>
                  <a:srgbClr val="888888"/>
                </a:solidFill>
              </a:defRPr>
            </a:lvl2pPr>
            <a:lvl3pPr indent="-228600" lvl="2" marL="1371600" algn="l">
              <a:lnSpc>
                <a:spcPct val="90000"/>
              </a:lnSpc>
              <a:spcBef>
                <a:spcPts val="667"/>
              </a:spcBef>
              <a:spcAft>
                <a:spcPts val="0"/>
              </a:spcAft>
              <a:buClr>
                <a:srgbClr val="888888"/>
              </a:buClr>
              <a:buSzPts val="1800"/>
              <a:buNone/>
              <a:defRPr sz="2400">
                <a:solidFill>
                  <a:srgbClr val="888888"/>
                </a:solidFill>
              </a:defRPr>
            </a:lvl3pPr>
            <a:lvl4pPr indent="-228600" lvl="3" marL="1828800" algn="l">
              <a:lnSpc>
                <a:spcPct val="90000"/>
              </a:lnSpc>
              <a:spcBef>
                <a:spcPts val="667"/>
              </a:spcBef>
              <a:spcAft>
                <a:spcPts val="0"/>
              </a:spcAft>
              <a:buClr>
                <a:srgbClr val="888888"/>
              </a:buClr>
              <a:buSzPts val="1600"/>
              <a:buNone/>
              <a:defRPr sz="2100">
                <a:solidFill>
                  <a:srgbClr val="888888"/>
                </a:solidFill>
              </a:defRPr>
            </a:lvl4pPr>
            <a:lvl5pPr indent="-228600" lvl="4" marL="2286000" algn="l">
              <a:lnSpc>
                <a:spcPct val="90000"/>
              </a:lnSpc>
              <a:spcBef>
                <a:spcPts val="667"/>
              </a:spcBef>
              <a:spcAft>
                <a:spcPts val="0"/>
              </a:spcAft>
              <a:buClr>
                <a:srgbClr val="888888"/>
              </a:buClr>
              <a:buSzPts val="1600"/>
              <a:buNone/>
              <a:defRPr sz="2100">
                <a:solidFill>
                  <a:srgbClr val="888888"/>
                </a:solidFill>
              </a:defRPr>
            </a:lvl5pPr>
            <a:lvl6pPr indent="-228600" lvl="5" marL="2743200" algn="l">
              <a:lnSpc>
                <a:spcPct val="90000"/>
              </a:lnSpc>
              <a:spcBef>
                <a:spcPts val="667"/>
              </a:spcBef>
              <a:spcAft>
                <a:spcPts val="0"/>
              </a:spcAft>
              <a:buClr>
                <a:srgbClr val="888888"/>
              </a:buClr>
              <a:buSzPts val="1600"/>
              <a:buNone/>
              <a:defRPr sz="2100">
                <a:solidFill>
                  <a:srgbClr val="888888"/>
                </a:solidFill>
              </a:defRPr>
            </a:lvl6pPr>
            <a:lvl7pPr indent="-228600" lvl="6" marL="3200400" algn="l">
              <a:lnSpc>
                <a:spcPct val="90000"/>
              </a:lnSpc>
              <a:spcBef>
                <a:spcPts val="667"/>
              </a:spcBef>
              <a:spcAft>
                <a:spcPts val="0"/>
              </a:spcAft>
              <a:buClr>
                <a:srgbClr val="888888"/>
              </a:buClr>
              <a:buSzPts val="1600"/>
              <a:buNone/>
              <a:defRPr sz="2100">
                <a:solidFill>
                  <a:srgbClr val="888888"/>
                </a:solidFill>
              </a:defRPr>
            </a:lvl7pPr>
            <a:lvl8pPr indent="-228600" lvl="7" marL="3657600" algn="l">
              <a:lnSpc>
                <a:spcPct val="90000"/>
              </a:lnSpc>
              <a:spcBef>
                <a:spcPts val="667"/>
              </a:spcBef>
              <a:spcAft>
                <a:spcPts val="0"/>
              </a:spcAft>
              <a:buClr>
                <a:srgbClr val="888888"/>
              </a:buClr>
              <a:buSzPts val="1600"/>
              <a:buNone/>
              <a:defRPr sz="2100">
                <a:solidFill>
                  <a:srgbClr val="888888"/>
                </a:solidFill>
              </a:defRPr>
            </a:lvl8pPr>
            <a:lvl9pPr indent="-228600" lvl="8" marL="4114800" algn="l">
              <a:lnSpc>
                <a:spcPct val="90000"/>
              </a:lnSpc>
              <a:spcBef>
                <a:spcPts val="667"/>
              </a:spcBef>
              <a:spcAft>
                <a:spcPts val="0"/>
              </a:spcAft>
              <a:buClr>
                <a:srgbClr val="888888"/>
              </a:buClr>
              <a:buSzPts val="1600"/>
              <a:buNone/>
              <a:defRPr sz="2100">
                <a:solidFill>
                  <a:srgbClr val="888888"/>
                </a:solidFill>
              </a:defRPr>
            </a:lvl9pPr>
          </a:lstStyle>
          <a:p/>
        </p:txBody>
      </p:sp>
      <p:sp>
        <p:nvSpPr>
          <p:cNvPr id="96" name="Google Shape;96;p44"/>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97" name="Google Shape;97;p44"/>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98" name="Google Shape;98;p44"/>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ue contenuti" type="twoObj">
  <p:cSld name="TWO_OBJECTS">
    <p:spTree>
      <p:nvGrpSpPr>
        <p:cNvPr id="99" name="Shape 99"/>
        <p:cNvGrpSpPr/>
        <p:nvPr/>
      </p:nvGrpSpPr>
      <p:grpSpPr>
        <a:xfrm>
          <a:off x="0" y="0"/>
          <a:ext cx="0" cy="0"/>
          <a:chOff x="0" y="0"/>
          <a:chExt cx="0" cy="0"/>
        </a:xfrm>
      </p:grpSpPr>
      <p:sp>
        <p:nvSpPr>
          <p:cNvPr id="100" name="Google Shape;100;p45"/>
          <p:cNvSpPr txBox="1"/>
          <p:nvPr>
            <p:ph type="title"/>
          </p:nvPr>
        </p:nvSpPr>
        <p:spPr>
          <a:xfrm>
            <a:off x="838200" y="921492"/>
            <a:ext cx="10515600" cy="769729"/>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5"/>
          <p:cNvSpPr txBox="1"/>
          <p:nvPr>
            <p:ph idx="1" type="body"/>
          </p:nvPr>
        </p:nvSpPr>
        <p:spPr>
          <a:xfrm>
            <a:off x="838200" y="1826684"/>
            <a:ext cx="5156200" cy="4349749"/>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02" name="Google Shape;102;p45"/>
          <p:cNvSpPr txBox="1"/>
          <p:nvPr>
            <p:ph idx="2" type="body"/>
          </p:nvPr>
        </p:nvSpPr>
        <p:spPr>
          <a:xfrm>
            <a:off x="6197600" y="1826684"/>
            <a:ext cx="5156200" cy="4349749"/>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03" name="Google Shape;103;p45"/>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04" name="Google Shape;104;p45"/>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05" name="Google Shape;105;p45"/>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fronto" type="twoTxTwoObj">
  <p:cSld name="TWO_OBJECTS_WITH_TEXT">
    <p:spTree>
      <p:nvGrpSpPr>
        <p:cNvPr id="106" name="Shape 106"/>
        <p:cNvGrpSpPr/>
        <p:nvPr/>
      </p:nvGrpSpPr>
      <p:grpSpPr>
        <a:xfrm>
          <a:off x="0" y="0"/>
          <a:ext cx="0" cy="0"/>
          <a:chOff x="0" y="0"/>
          <a:chExt cx="0" cy="0"/>
        </a:xfrm>
      </p:grpSpPr>
      <p:sp>
        <p:nvSpPr>
          <p:cNvPr id="107" name="Google Shape;107;p46"/>
          <p:cNvSpPr txBox="1"/>
          <p:nvPr>
            <p:ph type="title"/>
          </p:nvPr>
        </p:nvSpPr>
        <p:spPr>
          <a:xfrm>
            <a:off x="840317" y="366188"/>
            <a:ext cx="10515600" cy="1325033"/>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46"/>
          <p:cNvSpPr txBox="1"/>
          <p:nvPr>
            <p:ph idx="1" type="body"/>
          </p:nvPr>
        </p:nvSpPr>
        <p:spPr>
          <a:xfrm>
            <a:off x="840319" y="1680634"/>
            <a:ext cx="5158316" cy="825500"/>
          </a:xfrm>
          <a:prstGeom prst="rect">
            <a:avLst/>
          </a:prstGeom>
          <a:noFill/>
          <a:ln>
            <a:noFill/>
          </a:ln>
        </p:spPr>
        <p:txBody>
          <a:bodyPr anchorCtr="0" anchor="b" bIns="60925" lIns="121875" spcFirstLastPara="1" rIns="121875" wrap="square" tIns="60925">
            <a:normAutofit/>
          </a:bodyPr>
          <a:lstStyle>
            <a:lvl1pPr indent="-228600" lvl="0" marL="457200" algn="l">
              <a:lnSpc>
                <a:spcPct val="90000"/>
              </a:lnSpc>
              <a:spcBef>
                <a:spcPts val="1333"/>
              </a:spcBef>
              <a:spcAft>
                <a:spcPts val="0"/>
              </a:spcAft>
              <a:buClr>
                <a:schemeClr val="dk1"/>
              </a:buClr>
              <a:buSzPts val="2400"/>
              <a:buNone/>
              <a:defRPr b="1" sz="3200"/>
            </a:lvl1pPr>
            <a:lvl2pPr indent="-228600" lvl="1" marL="914400" algn="l">
              <a:lnSpc>
                <a:spcPct val="90000"/>
              </a:lnSpc>
              <a:spcBef>
                <a:spcPts val="667"/>
              </a:spcBef>
              <a:spcAft>
                <a:spcPts val="0"/>
              </a:spcAft>
              <a:buClr>
                <a:schemeClr val="dk1"/>
              </a:buClr>
              <a:buSzPts val="2000"/>
              <a:buNone/>
              <a:defRPr b="1" sz="2700"/>
            </a:lvl2pPr>
            <a:lvl3pPr indent="-228600" lvl="2" marL="1371600" algn="l">
              <a:lnSpc>
                <a:spcPct val="90000"/>
              </a:lnSpc>
              <a:spcBef>
                <a:spcPts val="667"/>
              </a:spcBef>
              <a:spcAft>
                <a:spcPts val="0"/>
              </a:spcAft>
              <a:buClr>
                <a:schemeClr val="dk1"/>
              </a:buClr>
              <a:buSzPts val="1800"/>
              <a:buNone/>
              <a:defRPr b="1" sz="2400"/>
            </a:lvl3pPr>
            <a:lvl4pPr indent="-228600" lvl="3" marL="1828800" algn="l">
              <a:lnSpc>
                <a:spcPct val="90000"/>
              </a:lnSpc>
              <a:spcBef>
                <a:spcPts val="667"/>
              </a:spcBef>
              <a:spcAft>
                <a:spcPts val="0"/>
              </a:spcAft>
              <a:buClr>
                <a:schemeClr val="dk1"/>
              </a:buClr>
              <a:buSzPts val="1600"/>
              <a:buNone/>
              <a:defRPr b="1" sz="2100"/>
            </a:lvl4pPr>
            <a:lvl5pPr indent="-228600" lvl="4" marL="2286000" algn="l">
              <a:lnSpc>
                <a:spcPct val="90000"/>
              </a:lnSpc>
              <a:spcBef>
                <a:spcPts val="667"/>
              </a:spcBef>
              <a:spcAft>
                <a:spcPts val="0"/>
              </a:spcAft>
              <a:buClr>
                <a:schemeClr val="dk1"/>
              </a:buClr>
              <a:buSzPts val="1600"/>
              <a:buNone/>
              <a:defRPr b="1" sz="2100"/>
            </a:lvl5pPr>
            <a:lvl6pPr indent="-228600" lvl="5" marL="2743200" algn="l">
              <a:lnSpc>
                <a:spcPct val="90000"/>
              </a:lnSpc>
              <a:spcBef>
                <a:spcPts val="667"/>
              </a:spcBef>
              <a:spcAft>
                <a:spcPts val="0"/>
              </a:spcAft>
              <a:buClr>
                <a:schemeClr val="dk1"/>
              </a:buClr>
              <a:buSzPts val="1600"/>
              <a:buNone/>
              <a:defRPr b="1" sz="2100"/>
            </a:lvl6pPr>
            <a:lvl7pPr indent="-228600" lvl="6" marL="3200400" algn="l">
              <a:lnSpc>
                <a:spcPct val="90000"/>
              </a:lnSpc>
              <a:spcBef>
                <a:spcPts val="667"/>
              </a:spcBef>
              <a:spcAft>
                <a:spcPts val="0"/>
              </a:spcAft>
              <a:buClr>
                <a:schemeClr val="dk1"/>
              </a:buClr>
              <a:buSzPts val="1600"/>
              <a:buNone/>
              <a:defRPr b="1" sz="2100"/>
            </a:lvl7pPr>
            <a:lvl8pPr indent="-228600" lvl="7" marL="3657600" algn="l">
              <a:lnSpc>
                <a:spcPct val="90000"/>
              </a:lnSpc>
              <a:spcBef>
                <a:spcPts val="667"/>
              </a:spcBef>
              <a:spcAft>
                <a:spcPts val="0"/>
              </a:spcAft>
              <a:buClr>
                <a:schemeClr val="dk1"/>
              </a:buClr>
              <a:buSzPts val="1600"/>
              <a:buNone/>
              <a:defRPr b="1" sz="2100"/>
            </a:lvl8pPr>
            <a:lvl9pPr indent="-228600" lvl="8" marL="4114800" algn="l">
              <a:lnSpc>
                <a:spcPct val="90000"/>
              </a:lnSpc>
              <a:spcBef>
                <a:spcPts val="667"/>
              </a:spcBef>
              <a:spcAft>
                <a:spcPts val="0"/>
              </a:spcAft>
              <a:buClr>
                <a:schemeClr val="dk1"/>
              </a:buClr>
              <a:buSzPts val="1600"/>
              <a:buNone/>
              <a:defRPr b="1" sz="2100"/>
            </a:lvl9pPr>
          </a:lstStyle>
          <a:p/>
        </p:txBody>
      </p:sp>
      <p:sp>
        <p:nvSpPr>
          <p:cNvPr id="109" name="Google Shape;109;p46"/>
          <p:cNvSpPr txBox="1"/>
          <p:nvPr>
            <p:ph idx="2" type="body"/>
          </p:nvPr>
        </p:nvSpPr>
        <p:spPr>
          <a:xfrm>
            <a:off x="840319" y="2506133"/>
            <a:ext cx="5158316" cy="3683000"/>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10" name="Google Shape;110;p46"/>
          <p:cNvSpPr txBox="1"/>
          <p:nvPr>
            <p:ph idx="3" type="body"/>
          </p:nvPr>
        </p:nvSpPr>
        <p:spPr>
          <a:xfrm>
            <a:off x="6172200" y="1680634"/>
            <a:ext cx="5183717" cy="825500"/>
          </a:xfrm>
          <a:prstGeom prst="rect">
            <a:avLst/>
          </a:prstGeom>
          <a:noFill/>
          <a:ln>
            <a:noFill/>
          </a:ln>
        </p:spPr>
        <p:txBody>
          <a:bodyPr anchorCtr="0" anchor="b" bIns="60925" lIns="121875" spcFirstLastPara="1" rIns="121875" wrap="square" tIns="60925">
            <a:normAutofit/>
          </a:bodyPr>
          <a:lstStyle>
            <a:lvl1pPr indent="-228600" lvl="0" marL="457200" algn="l">
              <a:lnSpc>
                <a:spcPct val="90000"/>
              </a:lnSpc>
              <a:spcBef>
                <a:spcPts val="1333"/>
              </a:spcBef>
              <a:spcAft>
                <a:spcPts val="0"/>
              </a:spcAft>
              <a:buClr>
                <a:schemeClr val="dk1"/>
              </a:buClr>
              <a:buSzPts val="2400"/>
              <a:buNone/>
              <a:defRPr b="1" sz="3200"/>
            </a:lvl1pPr>
            <a:lvl2pPr indent="-228600" lvl="1" marL="914400" algn="l">
              <a:lnSpc>
                <a:spcPct val="90000"/>
              </a:lnSpc>
              <a:spcBef>
                <a:spcPts val="667"/>
              </a:spcBef>
              <a:spcAft>
                <a:spcPts val="0"/>
              </a:spcAft>
              <a:buClr>
                <a:schemeClr val="dk1"/>
              </a:buClr>
              <a:buSzPts val="2000"/>
              <a:buNone/>
              <a:defRPr b="1" sz="2700"/>
            </a:lvl2pPr>
            <a:lvl3pPr indent="-228600" lvl="2" marL="1371600" algn="l">
              <a:lnSpc>
                <a:spcPct val="90000"/>
              </a:lnSpc>
              <a:spcBef>
                <a:spcPts val="667"/>
              </a:spcBef>
              <a:spcAft>
                <a:spcPts val="0"/>
              </a:spcAft>
              <a:buClr>
                <a:schemeClr val="dk1"/>
              </a:buClr>
              <a:buSzPts val="1800"/>
              <a:buNone/>
              <a:defRPr b="1" sz="2400"/>
            </a:lvl3pPr>
            <a:lvl4pPr indent="-228600" lvl="3" marL="1828800" algn="l">
              <a:lnSpc>
                <a:spcPct val="90000"/>
              </a:lnSpc>
              <a:spcBef>
                <a:spcPts val="667"/>
              </a:spcBef>
              <a:spcAft>
                <a:spcPts val="0"/>
              </a:spcAft>
              <a:buClr>
                <a:schemeClr val="dk1"/>
              </a:buClr>
              <a:buSzPts val="1600"/>
              <a:buNone/>
              <a:defRPr b="1" sz="2100"/>
            </a:lvl4pPr>
            <a:lvl5pPr indent="-228600" lvl="4" marL="2286000" algn="l">
              <a:lnSpc>
                <a:spcPct val="90000"/>
              </a:lnSpc>
              <a:spcBef>
                <a:spcPts val="667"/>
              </a:spcBef>
              <a:spcAft>
                <a:spcPts val="0"/>
              </a:spcAft>
              <a:buClr>
                <a:schemeClr val="dk1"/>
              </a:buClr>
              <a:buSzPts val="1600"/>
              <a:buNone/>
              <a:defRPr b="1" sz="2100"/>
            </a:lvl5pPr>
            <a:lvl6pPr indent="-228600" lvl="5" marL="2743200" algn="l">
              <a:lnSpc>
                <a:spcPct val="90000"/>
              </a:lnSpc>
              <a:spcBef>
                <a:spcPts val="667"/>
              </a:spcBef>
              <a:spcAft>
                <a:spcPts val="0"/>
              </a:spcAft>
              <a:buClr>
                <a:schemeClr val="dk1"/>
              </a:buClr>
              <a:buSzPts val="1600"/>
              <a:buNone/>
              <a:defRPr b="1" sz="2100"/>
            </a:lvl6pPr>
            <a:lvl7pPr indent="-228600" lvl="6" marL="3200400" algn="l">
              <a:lnSpc>
                <a:spcPct val="90000"/>
              </a:lnSpc>
              <a:spcBef>
                <a:spcPts val="667"/>
              </a:spcBef>
              <a:spcAft>
                <a:spcPts val="0"/>
              </a:spcAft>
              <a:buClr>
                <a:schemeClr val="dk1"/>
              </a:buClr>
              <a:buSzPts val="1600"/>
              <a:buNone/>
              <a:defRPr b="1" sz="2100"/>
            </a:lvl7pPr>
            <a:lvl8pPr indent="-228600" lvl="7" marL="3657600" algn="l">
              <a:lnSpc>
                <a:spcPct val="90000"/>
              </a:lnSpc>
              <a:spcBef>
                <a:spcPts val="667"/>
              </a:spcBef>
              <a:spcAft>
                <a:spcPts val="0"/>
              </a:spcAft>
              <a:buClr>
                <a:schemeClr val="dk1"/>
              </a:buClr>
              <a:buSzPts val="1600"/>
              <a:buNone/>
              <a:defRPr b="1" sz="2100"/>
            </a:lvl8pPr>
            <a:lvl9pPr indent="-228600" lvl="8" marL="4114800" algn="l">
              <a:lnSpc>
                <a:spcPct val="90000"/>
              </a:lnSpc>
              <a:spcBef>
                <a:spcPts val="667"/>
              </a:spcBef>
              <a:spcAft>
                <a:spcPts val="0"/>
              </a:spcAft>
              <a:buClr>
                <a:schemeClr val="dk1"/>
              </a:buClr>
              <a:buSzPts val="1600"/>
              <a:buNone/>
              <a:defRPr b="1" sz="2100"/>
            </a:lvl9pPr>
          </a:lstStyle>
          <a:p/>
        </p:txBody>
      </p:sp>
      <p:sp>
        <p:nvSpPr>
          <p:cNvPr id="111" name="Google Shape;111;p46"/>
          <p:cNvSpPr txBox="1"/>
          <p:nvPr>
            <p:ph idx="4" type="body"/>
          </p:nvPr>
        </p:nvSpPr>
        <p:spPr>
          <a:xfrm>
            <a:off x="6172200" y="2506133"/>
            <a:ext cx="5183717" cy="3683000"/>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12" name="Google Shape;112;p46"/>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13" name="Google Shape;113;p46"/>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14" name="Google Shape;114;p46"/>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olo titolo" type="titleOnly">
  <p:cSld name="TITLE_ONLY">
    <p:spTree>
      <p:nvGrpSpPr>
        <p:cNvPr id="115" name="Shape 115"/>
        <p:cNvGrpSpPr/>
        <p:nvPr/>
      </p:nvGrpSpPr>
      <p:grpSpPr>
        <a:xfrm>
          <a:off x="0" y="0"/>
          <a:ext cx="0" cy="0"/>
          <a:chOff x="0" y="0"/>
          <a:chExt cx="0" cy="0"/>
        </a:xfrm>
      </p:grpSpPr>
      <p:sp>
        <p:nvSpPr>
          <p:cNvPr id="116" name="Google Shape;116;p47"/>
          <p:cNvSpPr txBox="1"/>
          <p:nvPr>
            <p:ph type="title"/>
          </p:nvPr>
        </p:nvSpPr>
        <p:spPr>
          <a:xfrm>
            <a:off x="838200" y="921492"/>
            <a:ext cx="10515600" cy="769729"/>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47"/>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18" name="Google Shape;118;p47"/>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19" name="Google Shape;119;p47"/>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uota" type="blank">
  <p:cSld name="BLANK">
    <p:spTree>
      <p:nvGrpSpPr>
        <p:cNvPr id="120" name="Shape 120"/>
        <p:cNvGrpSpPr/>
        <p:nvPr/>
      </p:nvGrpSpPr>
      <p:grpSpPr>
        <a:xfrm>
          <a:off x="0" y="0"/>
          <a:ext cx="0" cy="0"/>
          <a:chOff x="0" y="0"/>
          <a:chExt cx="0" cy="0"/>
        </a:xfrm>
      </p:grpSpPr>
      <p:sp>
        <p:nvSpPr>
          <p:cNvPr id="121" name="Google Shape;121;p48"/>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22" name="Google Shape;122;p48"/>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23" name="Google Shape;123;p48"/>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uto con didascalia" type="objTx">
  <p:cSld name="OBJECT_WITH_CAPTION_TEXT">
    <p:spTree>
      <p:nvGrpSpPr>
        <p:cNvPr id="124" name="Shape 124"/>
        <p:cNvGrpSpPr/>
        <p:nvPr/>
      </p:nvGrpSpPr>
      <p:grpSpPr>
        <a:xfrm>
          <a:off x="0" y="0"/>
          <a:ext cx="0" cy="0"/>
          <a:chOff x="0" y="0"/>
          <a:chExt cx="0" cy="0"/>
        </a:xfrm>
      </p:grpSpPr>
      <p:sp>
        <p:nvSpPr>
          <p:cNvPr id="125" name="Google Shape;125;p49"/>
          <p:cNvSpPr txBox="1"/>
          <p:nvPr>
            <p:ph type="title"/>
          </p:nvPr>
        </p:nvSpPr>
        <p:spPr>
          <a:xfrm>
            <a:off x="840321" y="457200"/>
            <a:ext cx="3932767" cy="1600200"/>
          </a:xfrm>
          <a:prstGeom prst="rect">
            <a:avLst/>
          </a:prstGeom>
          <a:noFill/>
          <a:ln>
            <a:noFill/>
          </a:ln>
        </p:spPr>
        <p:txBody>
          <a:bodyPr anchorCtr="0" anchor="b" bIns="60925" lIns="121875" spcFirstLastPara="1" rIns="121875" wrap="square" tIns="60925">
            <a:normAutofit/>
          </a:bodyPr>
          <a:lstStyle>
            <a:lvl1pPr lvl="0" algn="l">
              <a:lnSpc>
                <a:spcPct val="90000"/>
              </a:lnSpc>
              <a:spcBef>
                <a:spcPts val="0"/>
              </a:spcBef>
              <a:spcAft>
                <a:spcPts val="0"/>
              </a:spcAft>
              <a:buClr>
                <a:schemeClr val="dk1"/>
              </a:buClr>
              <a:buSzPts val="3200"/>
              <a:buFont typeface="Calibri"/>
              <a:buNone/>
              <a:defRPr sz="4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49"/>
          <p:cNvSpPr txBox="1"/>
          <p:nvPr>
            <p:ph idx="1" type="body"/>
          </p:nvPr>
        </p:nvSpPr>
        <p:spPr>
          <a:xfrm>
            <a:off x="5183717" y="988487"/>
            <a:ext cx="6172200" cy="4872567"/>
          </a:xfrm>
          <a:prstGeom prst="rect">
            <a:avLst/>
          </a:prstGeom>
          <a:noFill/>
          <a:ln>
            <a:noFill/>
          </a:ln>
        </p:spPr>
        <p:txBody>
          <a:bodyPr anchorCtr="0" anchor="t" bIns="60925" lIns="121875" spcFirstLastPara="1" rIns="121875" wrap="square" tIns="60925">
            <a:normAutofit/>
          </a:bodyPr>
          <a:lstStyle>
            <a:lvl1pPr indent="-431800" lvl="0" marL="457200" algn="l">
              <a:lnSpc>
                <a:spcPct val="90000"/>
              </a:lnSpc>
              <a:spcBef>
                <a:spcPts val="1333"/>
              </a:spcBef>
              <a:spcAft>
                <a:spcPts val="0"/>
              </a:spcAft>
              <a:buClr>
                <a:schemeClr val="dk1"/>
              </a:buClr>
              <a:buSzPts val="3200"/>
              <a:buChar char="•"/>
              <a:defRPr sz="4300"/>
            </a:lvl1pPr>
            <a:lvl2pPr indent="-406400" lvl="1" marL="914400" algn="l">
              <a:lnSpc>
                <a:spcPct val="90000"/>
              </a:lnSpc>
              <a:spcBef>
                <a:spcPts val="667"/>
              </a:spcBef>
              <a:spcAft>
                <a:spcPts val="0"/>
              </a:spcAft>
              <a:buClr>
                <a:schemeClr val="dk1"/>
              </a:buClr>
              <a:buSzPts val="2800"/>
              <a:buChar char="•"/>
              <a:defRPr sz="3700"/>
            </a:lvl2pPr>
            <a:lvl3pPr indent="-381000" lvl="2" marL="1371600" algn="l">
              <a:lnSpc>
                <a:spcPct val="90000"/>
              </a:lnSpc>
              <a:spcBef>
                <a:spcPts val="667"/>
              </a:spcBef>
              <a:spcAft>
                <a:spcPts val="0"/>
              </a:spcAft>
              <a:buClr>
                <a:schemeClr val="dk1"/>
              </a:buClr>
              <a:buSzPts val="2400"/>
              <a:buChar char="•"/>
              <a:defRPr sz="3200"/>
            </a:lvl3pPr>
            <a:lvl4pPr indent="-355600" lvl="3" marL="1828800" algn="l">
              <a:lnSpc>
                <a:spcPct val="90000"/>
              </a:lnSpc>
              <a:spcBef>
                <a:spcPts val="667"/>
              </a:spcBef>
              <a:spcAft>
                <a:spcPts val="0"/>
              </a:spcAft>
              <a:buClr>
                <a:schemeClr val="dk1"/>
              </a:buClr>
              <a:buSzPts val="2000"/>
              <a:buChar char="•"/>
              <a:defRPr sz="2700"/>
            </a:lvl4pPr>
            <a:lvl5pPr indent="-355600" lvl="4" marL="2286000" algn="l">
              <a:lnSpc>
                <a:spcPct val="90000"/>
              </a:lnSpc>
              <a:spcBef>
                <a:spcPts val="667"/>
              </a:spcBef>
              <a:spcAft>
                <a:spcPts val="0"/>
              </a:spcAft>
              <a:buClr>
                <a:schemeClr val="dk1"/>
              </a:buClr>
              <a:buSzPts val="2000"/>
              <a:buChar char="•"/>
              <a:defRPr sz="2700"/>
            </a:lvl5pPr>
            <a:lvl6pPr indent="-355600" lvl="5" marL="2743200" algn="l">
              <a:lnSpc>
                <a:spcPct val="90000"/>
              </a:lnSpc>
              <a:spcBef>
                <a:spcPts val="667"/>
              </a:spcBef>
              <a:spcAft>
                <a:spcPts val="0"/>
              </a:spcAft>
              <a:buClr>
                <a:schemeClr val="dk1"/>
              </a:buClr>
              <a:buSzPts val="2000"/>
              <a:buChar char="•"/>
              <a:defRPr sz="2700"/>
            </a:lvl6pPr>
            <a:lvl7pPr indent="-355600" lvl="6" marL="3200400" algn="l">
              <a:lnSpc>
                <a:spcPct val="90000"/>
              </a:lnSpc>
              <a:spcBef>
                <a:spcPts val="667"/>
              </a:spcBef>
              <a:spcAft>
                <a:spcPts val="0"/>
              </a:spcAft>
              <a:buClr>
                <a:schemeClr val="dk1"/>
              </a:buClr>
              <a:buSzPts val="2000"/>
              <a:buChar char="•"/>
              <a:defRPr sz="2700"/>
            </a:lvl7pPr>
            <a:lvl8pPr indent="-355600" lvl="7" marL="3657600" algn="l">
              <a:lnSpc>
                <a:spcPct val="90000"/>
              </a:lnSpc>
              <a:spcBef>
                <a:spcPts val="667"/>
              </a:spcBef>
              <a:spcAft>
                <a:spcPts val="0"/>
              </a:spcAft>
              <a:buClr>
                <a:schemeClr val="dk1"/>
              </a:buClr>
              <a:buSzPts val="2000"/>
              <a:buChar char="•"/>
              <a:defRPr sz="2700"/>
            </a:lvl8pPr>
            <a:lvl9pPr indent="-355600" lvl="8" marL="4114800" algn="l">
              <a:lnSpc>
                <a:spcPct val="90000"/>
              </a:lnSpc>
              <a:spcBef>
                <a:spcPts val="667"/>
              </a:spcBef>
              <a:spcAft>
                <a:spcPts val="0"/>
              </a:spcAft>
              <a:buClr>
                <a:schemeClr val="dk1"/>
              </a:buClr>
              <a:buSzPts val="2000"/>
              <a:buChar char="•"/>
              <a:defRPr sz="2700"/>
            </a:lvl9pPr>
          </a:lstStyle>
          <a:p/>
        </p:txBody>
      </p:sp>
      <p:sp>
        <p:nvSpPr>
          <p:cNvPr id="127" name="Google Shape;127;p49"/>
          <p:cNvSpPr txBox="1"/>
          <p:nvPr>
            <p:ph idx="2" type="body"/>
          </p:nvPr>
        </p:nvSpPr>
        <p:spPr>
          <a:xfrm>
            <a:off x="840321" y="2057400"/>
            <a:ext cx="3932767" cy="3812117"/>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333"/>
              </a:spcBef>
              <a:spcAft>
                <a:spcPts val="0"/>
              </a:spcAft>
              <a:buClr>
                <a:schemeClr val="dk1"/>
              </a:buClr>
              <a:buSzPts val="1600"/>
              <a:buNone/>
              <a:defRPr sz="2100"/>
            </a:lvl1pPr>
            <a:lvl2pPr indent="-228600" lvl="1" marL="914400" algn="l">
              <a:lnSpc>
                <a:spcPct val="90000"/>
              </a:lnSpc>
              <a:spcBef>
                <a:spcPts val="667"/>
              </a:spcBef>
              <a:spcAft>
                <a:spcPts val="0"/>
              </a:spcAft>
              <a:buClr>
                <a:schemeClr val="dk1"/>
              </a:buClr>
              <a:buSzPts val="1400"/>
              <a:buNone/>
              <a:defRPr sz="1900"/>
            </a:lvl2pPr>
            <a:lvl3pPr indent="-228600" lvl="2" marL="1371600" algn="l">
              <a:lnSpc>
                <a:spcPct val="90000"/>
              </a:lnSpc>
              <a:spcBef>
                <a:spcPts val="667"/>
              </a:spcBef>
              <a:spcAft>
                <a:spcPts val="0"/>
              </a:spcAft>
              <a:buClr>
                <a:schemeClr val="dk1"/>
              </a:buClr>
              <a:buSzPts val="1200"/>
              <a:buNone/>
              <a:defRPr sz="1600"/>
            </a:lvl3pPr>
            <a:lvl4pPr indent="-228600" lvl="3" marL="1828800" algn="l">
              <a:lnSpc>
                <a:spcPct val="90000"/>
              </a:lnSpc>
              <a:spcBef>
                <a:spcPts val="667"/>
              </a:spcBef>
              <a:spcAft>
                <a:spcPts val="0"/>
              </a:spcAft>
              <a:buClr>
                <a:schemeClr val="dk1"/>
              </a:buClr>
              <a:buSzPts val="1000"/>
              <a:buNone/>
              <a:defRPr sz="1300"/>
            </a:lvl4pPr>
            <a:lvl5pPr indent="-228600" lvl="4" marL="2286000" algn="l">
              <a:lnSpc>
                <a:spcPct val="90000"/>
              </a:lnSpc>
              <a:spcBef>
                <a:spcPts val="667"/>
              </a:spcBef>
              <a:spcAft>
                <a:spcPts val="0"/>
              </a:spcAft>
              <a:buClr>
                <a:schemeClr val="dk1"/>
              </a:buClr>
              <a:buSzPts val="1000"/>
              <a:buNone/>
              <a:defRPr sz="1300"/>
            </a:lvl5pPr>
            <a:lvl6pPr indent="-228600" lvl="5" marL="2743200" algn="l">
              <a:lnSpc>
                <a:spcPct val="90000"/>
              </a:lnSpc>
              <a:spcBef>
                <a:spcPts val="667"/>
              </a:spcBef>
              <a:spcAft>
                <a:spcPts val="0"/>
              </a:spcAft>
              <a:buClr>
                <a:schemeClr val="dk1"/>
              </a:buClr>
              <a:buSzPts val="1000"/>
              <a:buNone/>
              <a:defRPr sz="1300"/>
            </a:lvl6pPr>
            <a:lvl7pPr indent="-228600" lvl="6" marL="3200400" algn="l">
              <a:lnSpc>
                <a:spcPct val="90000"/>
              </a:lnSpc>
              <a:spcBef>
                <a:spcPts val="667"/>
              </a:spcBef>
              <a:spcAft>
                <a:spcPts val="0"/>
              </a:spcAft>
              <a:buClr>
                <a:schemeClr val="dk1"/>
              </a:buClr>
              <a:buSzPts val="1000"/>
              <a:buNone/>
              <a:defRPr sz="1300"/>
            </a:lvl7pPr>
            <a:lvl8pPr indent="-228600" lvl="7" marL="3657600" algn="l">
              <a:lnSpc>
                <a:spcPct val="90000"/>
              </a:lnSpc>
              <a:spcBef>
                <a:spcPts val="667"/>
              </a:spcBef>
              <a:spcAft>
                <a:spcPts val="0"/>
              </a:spcAft>
              <a:buClr>
                <a:schemeClr val="dk1"/>
              </a:buClr>
              <a:buSzPts val="1000"/>
              <a:buNone/>
              <a:defRPr sz="1300"/>
            </a:lvl8pPr>
            <a:lvl9pPr indent="-228600" lvl="8" marL="4114800" algn="l">
              <a:lnSpc>
                <a:spcPct val="90000"/>
              </a:lnSpc>
              <a:spcBef>
                <a:spcPts val="667"/>
              </a:spcBef>
              <a:spcAft>
                <a:spcPts val="0"/>
              </a:spcAft>
              <a:buClr>
                <a:schemeClr val="dk1"/>
              </a:buClr>
              <a:buSzPts val="1000"/>
              <a:buNone/>
              <a:defRPr sz="1300"/>
            </a:lvl9pPr>
          </a:lstStyle>
          <a:p/>
        </p:txBody>
      </p:sp>
      <p:sp>
        <p:nvSpPr>
          <p:cNvPr id="128" name="Google Shape;128;p49"/>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29" name="Google Shape;129;p49"/>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30" name="Google Shape;130;p49"/>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magine con didascalia" type="picTx">
  <p:cSld name="PICTURE_WITH_CAPTION_TEXT">
    <p:spTree>
      <p:nvGrpSpPr>
        <p:cNvPr id="131" name="Shape 131"/>
        <p:cNvGrpSpPr/>
        <p:nvPr/>
      </p:nvGrpSpPr>
      <p:grpSpPr>
        <a:xfrm>
          <a:off x="0" y="0"/>
          <a:ext cx="0" cy="0"/>
          <a:chOff x="0" y="0"/>
          <a:chExt cx="0" cy="0"/>
        </a:xfrm>
      </p:grpSpPr>
      <p:sp>
        <p:nvSpPr>
          <p:cNvPr id="132" name="Google Shape;132;p50"/>
          <p:cNvSpPr txBox="1"/>
          <p:nvPr>
            <p:ph type="title"/>
          </p:nvPr>
        </p:nvSpPr>
        <p:spPr>
          <a:xfrm>
            <a:off x="840321" y="457200"/>
            <a:ext cx="3932767" cy="1600200"/>
          </a:xfrm>
          <a:prstGeom prst="rect">
            <a:avLst/>
          </a:prstGeom>
          <a:noFill/>
          <a:ln>
            <a:noFill/>
          </a:ln>
        </p:spPr>
        <p:txBody>
          <a:bodyPr anchorCtr="0" anchor="b" bIns="60925" lIns="121875" spcFirstLastPara="1" rIns="121875" wrap="square" tIns="60925">
            <a:normAutofit/>
          </a:bodyPr>
          <a:lstStyle>
            <a:lvl1pPr lvl="0" algn="l">
              <a:lnSpc>
                <a:spcPct val="90000"/>
              </a:lnSpc>
              <a:spcBef>
                <a:spcPts val="0"/>
              </a:spcBef>
              <a:spcAft>
                <a:spcPts val="0"/>
              </a:spcAft>
              <a:buClr>
                <a:schemeClr val="dk1"/>
              </a:buClr>
              <a:buSzPts val="3200"/>
              <a:buFont typeface="Calibri"/>
              <a:buNone/>
              <a:defRPr sz="4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50"/>
          <p:cNvSpPr/>
          <p:nvPr>
            <p:ph idx="2" type="pic"/>
          </p:nvPr>
        </p:nvSpPr>
        <p:spPr>
          <a:xfrm>
            <a:off x="5183717" y="988487"/>
            <a:ext cx="6172200" cy="4872567"/>
          </a:xfrm>
          <a:prstGeom prst="rect">
            <a:avLst/>
          </a:prstGeom>
          <a:noFill/>
          <a:ln>
            <a:noFill/>
          </a:ln>
        </p:spPr>
        <p:txBody>
          <a:bodyPr anchorCtr="0" anchor="t" bIns="60925" lIns="121875" spcFirstLastPara="1" rIns="121875" wrap="square" tIns="60925">
            <a:normAutofit/>
          </a:bodyPr>
          <a:lstStyle>
            <a:lvl1pPr lvl="0" marR="0" rtl="0" algn="l">
              <a:lnSpc>
                <a:spcPct val="90000"/>
              </a:lnSpc>
              <a:spcBef>
                <a:spcPts val="1333"/>
              </a:spcBef>
              <a:spcAft>
                <a:spcPts val="0"/>
              </a:spcAft>
              <a:buClr>
                <a:schemeClr val="dk1"/>
              </a:buClr>
              <a:buSzPts val="3200"/>
              <a:buFont typeface="Arial"/>
              <a:buNone/>
              <a:defRPr b="0" i="0" sz="4300" u="none" cap="none" strike="noStrike">
                <a:solidFill>
                  <a:schemeClr val="dk1"/>
                </a:solidFill>
                <a:latin typeface="Calibri"/>
                <a:ea typeface="Calibri"/>
                <a:cs typeface="Calibri"/>
                <a:sym typeface="Calibri"/>
              </a:defRPr>
            </a:lvl1pPr>
            <a:lvl2pPr lvl="1" marR="0" rtl="0" algn="l">
              <a:lnSpc>
                <a:spcPct val="90000"/>
              </a:lnSpc>
              <a:spcBef>
                <a:spcPts val="667"/>
              </a:spcBef>
              <a:spcAft>
                <a:spcPts val="0"/>
              </a:spcAft>
              <a:buClr>
                <a:schemeClr val="dk1"/>
              </a:buClr>
              <a:buSzPts val="2800"/>
              <a:buFont typeface="Arial"/>
              <a:buNone/>
              <a:defRPr b="0" i="0" sz="3700" u="none" cap="none" strike="noStrike">
                <a:solidFill>
                  <a:schemeClr val="dk1"/>
                </a:solidFill>
                <a:latin typeface="Calibri"/>
                <a:ea typeface="Calibri"/>
                <a:cs typeface="Calibri"/>
                <a:sym typeface="Calibri"/>
              </a:defRPr>
            </a:lvl2pPr>
            <a:lvl3pPr lvl="2" marR="0" rtl="0" algn="l">
              <a:lnSpc>
                <a:spcPct val="90000"/>
              </a:lnSpc>
              <a:spcBef>
                <a:spcPts val="667"/>
              </a:spcBef>
              <a:spcAft>
                <a:spcPts val="0"/>
              </a:spcAft>
              <a:buClr>
                <a:schemeClr val="dk1"/>
              </a:buClr>
              <a:buSzPts val="24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667"/>
              </a:spcBef>
              <a:spcAft>
                <a:spcPts val="0"/>
              </a:spcAft>
              <a:buClr>
                <a:schemeClr val="dk1"/>
              </a:buClr>
              <a:buSzPts val="2000"/>
              <a:buFont typeface="Arial"/>
              <a:buNone/>
              <a:defRPr b="0" i="0" sz="2700" u="none" cap="none" strike="noStrike">
                <a:solidFill>
                  <a:schemeClr val="dk1"/>
                </a:solidFill>
                <a:latin typeface="Calibri"/>
                <a:ea typeface="Calibri"/>
                <a:cs typeface="Calibri"/>
                <a:sym typeface="Calibri"/>
              </a:defRPr>
            </a:lvl4pPr>
            <a:lvl5pPr lvl="4" marR="0" rtl="0" algn="l">
              <a:lnSpc>
                <a:spcPct val="90000"/>
              </a:lnSpc>
              <a:spcBef>
                <a:spcPts val="667"/>
              </a:spcBef>
              <a:spcAft>
                <a:spcPts val="0"/>
              </a:spcAft>
              <a:buClr>
                <a:schemeClr val="dk1"/>
              </a:buClr>
              <a:buSzPts val="2000"/>
              <a:buFont typeface="Arial"/>
              <a:buNone/>
              <a:defRPr b="0" i="0" sz="2700" u="none" cap="none" strike="noStrike">
                <a:solidFill>
                  <a:schemeClr val="dk1"/>
                </a:solidFill>
                <a:latin typeface="Calibri"/>
                <a:ea typeface="Calibri"/>
                <a:cs typeface="Calibri"/>
                <a:sym typeface="Calibri"/>
              </a:defRPr>
            </a:lvl5pPr>
            <a:lvl6pPr lvl="5" marR="0" rtl="0" algn="l">
              <a:lnSpc>
                <a:spcPct val="90000"/>
              </a:lnSpc>
              <a:spcBef>
                <a:spcPts val="667"/>
              </a:spcBef>
              <a:spcAft>
                <a:spcPts val="0"/>
              </a:spcAft>
              <a:buClr>
                <a:schemeClr val="dk1"/>
              </a:buClr>
              <a:buSzPts val="2000"/>
              <a:buFont typeface="Arial"/>
              <a:buNone/>
              <a:defRPr b="0" i="0" sz="2700" u="none" cap="none" strike="noStrike">
                <a:solidFill>
                  <a:schemeClr val="dk1"/>
                </a:solidFill>
                <a:latin typeface="Calibri"/>
                <a:ea typeface="Calibri"/>
                <a:cs typeface="Calibri"/>
                <a:sym typeface="Calibri"/>
              </a:defRPr>
            </a:lvl6pPr>
            <a:lvl7pPr lvl="6" marR="0" rtl="0" algn="l">
              <a:lnSpc>
                <a:spcPct val="90000"/>
              </a:lnSpc>
              <a:spcBef>
                <a:spcPts val="667"/>
              </a:spcBef>
              <a:spcAft>
                <a:spcPts val="0"/>
              </a:spcAft>
              <a:buClr>
                <a:schemeClr val="dk1"/>
              </a:buClr>
              <a:buSzPts val="2000"/>
              <a:buFont typeface="Arial"/>
              <a:buNone/>
              <a:defRPr b="0" i="0" sz="2700" u="none" cap="none" strike="noStrike">
                <a:solidFill>
                  <a:schemeClr val="dk1"/>
                </a:solidFill>
                <a:latin typeface="Calibri"/>
                <a:ea typeface="Calibri"/>
                <a:cs typeface="Calibri"/>
                <a:sym typeface="Calibri"/>
              </a:defRPr>
            </a:lvl7pPr>
            <a:lvl8pPr lvl="7" marR="0" rtl="0" algn="l">
              <a:lnSpc>
                <a:spcPct val="90000"/>
              </a:lnSpc>
              <a:spcBef>
                <a:spcPts val="667"/>
              </a:spcBef>
              <a:spcAft>
                <a:spcPts val="0"/>
              </a:spcAft>
              <a:buClr>
                <a:schemeClr val="dk1"/>
              </a:buClr>
              <a:buSzPts val="2000"/>
              <a:buFont typeface="Arial"/>
              <a:buNone/>
              <a:defRPr b="0" i="0" sz="2700" u="none" cap="none" strike="noStrike">
                <a:solidFill>
                  <a:schemeClr val="dk1"/>
                </a:solidFill>
                <a:latin typeface="Calibri"/>
                <a:ea typeface="Calibri"/>
                <a:cs typeface="Calibri"/>
                <a:sym typeface="Calibri"/>
              </a:defRPr>
            </a:lvl8pPr>
            <a:lvl9pPr lvl="8" marR="0" rtl="0" algn="l">
              <a:lnSpc>
                <a:spcPct val="90000"/>
              </a:lnSpc>
              <a:spcBef>
                <a:spcPts val="667"/>
              </a:spcBef>
              <a:spcAft>
                <a:spcPts val="0"/>
              </a:spcAft>
              <a:buClr>
                <a:schemeClr val="dk1"/>
              </a:buClr>
              <a:buSzPts val="2000"/>
              <a:buFont typeface="Arial"/>
              <a:buNone/>
              <a:defRPr b="0" i="0" sz="2700" u="none" cap="none" strike="noStrike">
                <a:solidFill>
                  <a:schemeClr val="dk1"/>
                </a:solidFill>
                <a:latin typeface="Calibri"/>
                <a:ea typeface="Calibri"/>
                <a:cs typeface="Calibri"/>
                <a:sym typeface="Calibri"/>
              </a:defRPr>
            </a:lvl9pPr>
          </a:lstStyle>
          <a:p/>
        </p:txBody>
      </p:sp>
      <p:sp>
        <p:nvSpPr>
          <p:cNvPr id="134" name="Google Shape;134;p50"/>
          <p:cNvSpPr txBox="1"/>
          <p:nvPr>
            <p:ph idx="1" type="body"/>
          </p:nvPr>
        </p:nvSpPr>
        <p:spPr>
          <a:xfrm>
            <a:off x="840321" y="2057400"/>
            <a:ext cx="3932767" cy="3812117"/>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333"/>
              </a:spcBef>
              <a:spcAft>
                <a:spcPts val="0"/>
              </a:spcAft>
              <a:buClr>
                <a:schemeClr val="dk1"/>
              </a:buClr>
              <a:buSzPts val="1600"/>
              <a:buNone/>
              <a:defRPr sz="2100"/>
            </a:lvl1pPr>
            <a:lvl2pPr indent="-228600" lvl="1" marL="914400" algn="l">
              <a:lnSpc>
                <a:spcPct val="90000"/>
              </a:lnSpc>
              <a:spcBef>
                <a:spcPts val="667"/>
              </a:spcBef>
              <a:spcAft>
                <a:spcPts val="0"/>
              </a:spcAft>
              <a:buClr>
                <a:schemeClr val="dk1"/>
              </a:buClr>
              <a:buSzPts val="1400"/>
              <a:buNone/>
              <a:defRPr sz="1900"/>
            </a:lvl2pPr>
            <a:lvl3pPr indent="-228600" lvl="2" marL="1371600" algn="l">
              <a:lnSpc>
                <a:spcPct val="90000"/>
              </a:lnSpc>
              <a:spcBef>
                <a:spcPts val="667"/>
              </a:spcBef>
              <a:spcAft>
                <a:spcPts val="0"/>
              </a:spcAft>
              <a:buClr>
                <a:schemeClr val="dk1"/>
              </a:buClr>
              <a:buSzPts val="1200"/>
              <a:buNone/>
              <a:defRPr sz="1600"/>
            </a:lvl3pPr>
            <a:lvl4pPr indent="-228600" lvl="3" marL="1828800" algn="l">
              <a:lnSpc>
                <a:spcPct val="90000"/>
              </a:lnSpc>
              <a:spcBef>
                <a:spcPts val="667"/>
              </a:spcBef>
              <a:spcAft>
                <a:spcPts val="0"/>
              </a:spcAft>
              <a:buClr>
                <a:schemeClr val="dk1"/>
              </a:buClr>
              <a:buSzPts val="1000"/>
              <a:buNone/>
              <a:defRPr sz="1300"/>
            </a:lvl4pPr>
            <a:lvl5pPr indent="-228600" lvl="4" marL="2286000" algn="l">
              <a:lnSpc>
                <a:spcPct val="90000"/>
              </a:lnSpc>
              <a:spcBef>
                <a:spcPts val="667"/>
              </a:spcBef>
              <a:spcAft>
                <a:spcPts val="0"/>
              </a:spcAft>
              <a:buClr>
                <a:schemeClr val="dk1"/>
              </a:buClr>
              <a:buSzPts val="1000"/>
              <a:buNone/>
              <a:defRPr sz="1300"/>
            </a:lvl5pPr>
            <a:lvl6pPr indent="-228600" lvl="5" marL="2743200" algn="l">
              <a:lnSpc>
                <a:spcPct val="90000"/>
              </a:lnSpc>
              <a:spcBef>
                <a:spcPts val="667"/>
              </a:spcBef>
              <a:spcAft>
                <a:spcPts val="0"/>
              </a:spcAft>
              <a:buClr>
                <a:schemeClr val="dk1"/>
              </a:buClr>
              <a:buSzPts val="1000"/>
              <a:buNone/>
              <a:defRPr sz="1300"/>
            </a:lvl6pPr>
            <a:lvl7pPr indent="-228600" lvl="6" marL="3200400" algn="l">
              <a:lnSpc>
                <a:spcPct val="90000"/>
              </a:lnSpc>
              <a:spcBef>
                <a:spcPts val="667"/>
              </a:spcBef>
              <a:spcAft>
                <a:spcPts val="0"/>
              </a:spcAft>
              <a:buClr>
                <a:schemeClr val="dk1"/>
              </a:buClr>
              <a:buSzPts val="1000"/>
              <a:buNone/>
              <a:defRPr sz="1300"/>
            </a:lvl7pPr>
            <a:lvl8pPr indent="-228600" lvl="7" marL="3657600" algn="l">
              <a:lnSpc>
                <a:spcPct val="90000"/>
              </a:lnSpc>
              <a:spcBef>
                <a:spcPts val="667"/>
              </a:spcBef>
              <a:spcAft>
                <a:spcPts val="0"/>
              </a:spcAft>
              <a:buClr>
                <a:schemeClr val="dk1"/>
              </a:buClr>
              <a:buSzPts val="1000"/>
              <a:buNone/>
              <a:defRPr sz="1300"/>
            </a:lvl8pPr>
            <a:lvl9pPr indent="-228600" lvl="8" marL="4114800" algn="l">
              <a:lnSpc>
                <a:spcPct val="90000"/>
              </a:lnSpc>
              <a:spcBef>
                <a:spcPts val="667"/>
              </a:spcBef>
              <a:spcAft>
                <a:spcPts val="0"/>
              </a:spcAft>
              <a:buClr>
                <a:schemeClr val="dk1"/>
              </a:buClr>
              <a:buSzPts val="1000"/>
              <a:buNone/>
              <a:defRPr sz="1300"/>
            </a:lvl9pPr>
          </a:lstStyle>
          <a:p/>
        </p:txBody>
      </p:sp>
      <p:sp>
        <p:nvSpPr>
          <p:cNvPr id="135" name="Google Shape;135;p50"/>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36" name="Google Shape;136;p50"/>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37" name="Google Shape;137;p50"/>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olo e contenuto" type="obj">
  <p:cSld name="OBJECT">
    <p:spTree>
      <p:nvGrpSpPr>
        <p:cNvPr id="21" name="Shape 21"/>
        <p:cNvGrpSpPr/>
        <p:nvPr/>
      </p:nvGrpSpPr>
      <p:grpSpPr>
        <a:xfrm>
          <a:off x="0" y="0"/>
          <a:ext cx="0" cy="0"/>
          <a:chOff x="0" y="0"/>
          <a:chExt cx="0" cy="0"/>
        </a:xfrm>
      </p:grpSpPr>
      <p:sp>
        <p:nvSpPr>
          <p:cNvPr id="22" name="Google Shape;22;p32"/>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rgbClr val="489BBB"/>
              </a:buClr>
              <a:buSzPts val="2700"/>
              <a:buFont typeface="Calibri"/>
              <a:buNone/>
              <a:defRPr b="1" sz="3600">
                <a:solidFill>
                  <a:srgbClr val="489BB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2"/>
          <p:cNvSpPr txBox="1"/>
          <p:nvPr>
            <p:ph idx="1" type="body"/>
          </p:nvPr>
        </p:nvSpPr>
        <p:spPr>
          <a:xfrm>
            <a:off x="838200" y="1825625"/>
            <a:ext cx="10515600" cy="4351339"/>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24" name="Google Shape;24;p32"/>
          <p:cNvPicPr preferRelativeResize="0"/>
          <p:nvPr/>
        </p:nvPicPr>
        <p:blipFill rotWithShape="1">
          <a:blip r:embed="rId2">
            <a:alphaModFix/>
          </a:blip>
          <a:srcRect b="0" l="0" r="0" t="0"/>
          <a:stretch/>
        </p:blipFill>
        <p:spPr>
          <a:xfrm>
            <a:off x="1806" y="0"/>
            <a:ext cx="12188389" cy="68580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olo e testo verticale" type="vertTx">
  <p:cSld name="VERTICAL_TEXT">
    <p:spTree>
      <p:nvGrpSpPr>
        <p:cNvPr id="138" name="Shape 138"/>
        <p:cNvGrpSpPr/>
        <p:nvPr/>
      </p:nvGrpSpPr>
      <p:grpSpPr>
        <a:xfrm>
          <a:off x="0" y="0"/>
          <a:ext cx="0" cy="0"/>
          <a:chOff x="0" y="0"/>
          <a:chExt cx="0" cy="0"/>
        </a:xfrm>
      </p:grpSpPr>
      <p:sp>
        <p:nvSpPr>
          <p:cNvPr id="139" name="Google Shape;139;p51"/>
          <p:cNvSpPr txBox="1"/>
          <p:nvPr>
            <p:ph type="title"/>
          </p:nvPr>
        </p:nvSpPr>
        <p:spPr>
          <a:xfrm>
            <a:off x="838200" y="921492"/>
            <a:ext cx="10515600" cy="769729"/>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51"/>
          <p:cNvSpPr txBox="1"/>
          <p:nvPr>
            <p:ph idx="1" type="body"/>
          </p:nvPr>
        </p:nvSpPr>
        <p:spPr>
          <a:xfrm rot="5400000">
            <a:off x="3921128" y="-1256241"/>
            <a:ext cx="4349749" cy="10515600"/>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41" name="Google Shape;141;p51"/>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42" name="Google Shape;142;p51"/>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43" name="Google Shape;143;p51"/>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olo e testo verticale" type="vertTitleAndTx">
  <p:cSld name="VERTICAL_TITLE_AND_VERTICAL_TEXT">
    <p:spTree>
      <p:nvGrpSpPr>
        <p:cNvPr id="144" name="Shape 144"/>
        <p:cNvGrpSpPr/>
        <p:nvPr/>
      </p:nvGrpSpPr>
      <p:grpSpPr>
        <a:xfrm>
          <a:off x="0" y="0"/>
          <a:ext cx="0" cy="0"/>
          <a:chOff x="0" y="0"/>
          <a:chExt cx="0" cy="0"/>
        </a:xfrm>
      </p:grpSpPr>
      <p:sp>
        <p:nvSpPr>
          <p:cNvPr id="145" name="Google Shape;145;p52"/>
          <p:cNvSpPr txBox="1"/>
          <p:nvPr>
            <p:ph type="title"/>
          </p:nvPr>
        </p:nvSpPr>
        <p:spPr>
          <a:xfrm rot="5400000">
            <a:off x="7134229" y="1956859"/>
            <a:ext cx="5810249" cy="2628900"/>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52"/>
          <p:cNvSpPr txBox="1"/>
          <p:nvPr>
            <p:ph idx="1" type="body"/>
          </p:nvPr>
        </p:nvSpPr>
        <p:spPr>
          <a:xfrm rot="5400000">
            <a:off x="1774828" y="-570441"/>
            <a:ext cx="5810249" cy="7683500"/>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47" name="Google Shape;147;p52"/>
          <p:cNvSpPr txBox="1"/>
          <p:nvPr>
            <p:ph idx="10" type="dt"/>
          </p:nvPr>
        </p:nvSpPr>
        <p:spPr>
          <a:xfrm>
            <a:off x="838200" y="6356354"/>
            <a:ext cx="27432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48" name="Google Shape;148;p52"/>
          <p:cNvSpPr txBox="1"/>
          <p:nvPr>
            <p:ph idx="11" type="ftr"/>
          </p:nvPr>
        </p:nvSpPr>
        <p:spPr>
          <a:xfrm>
            <a:off x="4038600" y="6356354"/>
            <a:ext cx="4114800" cy="366183"/>
          </a:xfrm>
          <a:prstGeom prst="rect">
            <a:avLst/>
          </a:prstGeom>
          <a:noFill/>
          <a:ln>
            <a:noFill/>
          </a:ln>
        </p:spPr>
        <p:txBody>
          <a:bodyPr anchorCtr="0" anchor="t" bIns="60925" lIns="121875" spcFirstLastPara="1" rIns="121875" wrap="square" tIns="60925">
            <a:noAutofit/>
          </a:bodyPr>
          <a:lstStyle>
            <a:lvl1pPr lvl="0" marR="0" rtl="0" algn="l">
              <a:spcBef>
                <a:spcPts val="0"/>
              </a:spcBef>
              <a:spcAft>
                <a:spcPts val="0"/>
              </a:spcAft>
              <a:buClr>
                <a:schemeClr val="dk1"/>
              </a:buClr>
              <a:buSzPts val="1400"/>
              <a:buFont typeface="Calibri"/>
              <a:buNone/>
              <a:defRPr sz="2400">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49" name="Google Shape;149;p52"/>
          <p:cNvSpPr txBox="1"/>
          <p:nvPr>
            <p:ph idx="12" type="sldNum"/>
          </p:nvPr>
        </p:nvSpPr>
        <p:spPr>
          <a:xfrm>
            <a:off x="8610600" y="6356354"/>
            <a:ext cx="2743200" cy="366183"/>
          </a:xfrm>
          <a:prstGeom prst="rect">
            <a:avLst/>
          </a:prstGeom>
          <a:noFill/>
          <a:ln>
            <a:noFill/>
          </a:ln>
        </p:spPr>
        <p:txBody>
          <a:bodyPr anchorCtr="0" anchor="t" bIns="60925" lIns="121875" spcFirstLastPara="1" rIns="121875" wrap="square" tIns="60925">
            <a:noAutofit/>
          </a:bodyPr>
          <a:lstStyle>
            <a:lvl1pPr indent="0" lvl="0"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1pPr>
            <a:lvl2pPr indent="0" lvl="1"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2pPr>
            <a:lvl3pPr indent="0" lvl="2"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3pPr>
            <a:lvl4pPr indent="0" lvl="3"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4pPr>
            <a:lvl5pPr indent="0" lvl="4"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5pPr>
            <a:lvl6pPr indent="0" lvl="5"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6pPr>
            <a:lvl7pPr indent="0" lvl="6"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7pPr>
            <a:lvl8pPr indent="0" lvl="7"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8pPr>
            <a:lvl9pPr indent="0" lvl="8" marL="0" marR="0" rtl="0" algn="l">
              <a:spcBef>
                <a:spcPts val="0"/>
              </a:spcBef>
              <a:buClr>
                <a:schemeClr val="dk1"/>
              </a:buClr>
              <a:buSzPts val="2400"/>
              <a:buFont typeface="Calibri"/>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testazione sezione" type="secHead">
  <p:cSld name="SECTION_HEADER">
    <p:spTree>
      <p:nvGrpSpPr>
        <p:cNvPr id="25" name="Shape 25"/>
        <p:cNvGrpSpPr/>
        <p:nvPr/>
      </p:nvGrpSpPr>
      <p:grpSpPr>
        <a:xfrm>
          <a:off x="0" y="0"/>
          <a:ext cx="0" cy="0"/>
          <a:chOff x="0" y="0"/>
          <a:chExt cx="0" cy="0"/>
        </a:xfrm>
      </p:grpSpPr>
      <p:sp>
        <p:nvSpPr>
          <p:cNvPr id="26" name="Google Shape;26;p33"/>
          <p:cNvSpPr txBox="1"/>
          <p:nvPr>
            <p:ph type="title"/>
          </p:nvPr>
        </p:nvSpPr>
        <p:spPr>
          <a:xfrm>
            <a:off x="831851" y="1709740"/>
            <a:ext cx="10515600" cy="2852737"/>
          </a:xfrm>
          <a:prstGeom prst="rect">
            <a:avLst/>
          </a:prstGeom>
          <a:noFill/>
          <a:ln>
            <a:noFill/>
          </a:ln>
        </p:spPr>
        <p:txBody>
          <a:bodyPr anchorCtr="0" anchor="b" bIns="60925" lIns="121875" spcFirstLastPara="1" rIns="121875" wrap="square" tIns="60925">
            <a:normAutofit/>
          </a:bodyPr>
          <a:lstStyle>
            <a:lvl1pPr lvl="0" algn="l">
              <a:lnSpc>
                <a:spcPct val="90000"/>
              </a:lnSpc>
              <a:spcBef>
                <a:spcPts val="0"/>
              </a:spcBef>
              <a:spcAft>
                <a:spcPts val="0"/>
              </a:spcAft>
              <a:buClr>
                <a:schemeClr val="dk1"/>
              </a:buClr>
              <a:buSzPts val="45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3"/>
          <p:cNvSpPr txBox="1"/>
          <p:nvPr>
            <p:ph idx="1" type="body"/>
          </p:nvPr>
        </p:nvSpPr>
        <p:spPr>
          <a:xfrm>
            <a:off x="831851" y="4589464"/>
            <a:ext cx="10515600" cy="1500187"/>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000"/>
              </a:spcBef>
              <a:spcAft>
                <a:spcPts val="0"/>
              </a:spcAft>
              <a:buClr>
                <a:srgbClr val="888888"/>
              </a:buClr>
              <a:buSzPts val="1800"/>
              <a:buNone/>
              <a:defRPr sz="2400">
                <a:solidFill>
                  <a:srgbClr val="888888"/>
                </a:solidFill>
              </a:defRPr>
            </a:lvl1pPr>
            <a:lvl2pPr indent="-228600" lvl="1" marL="914400" algn="l">
              <a:lnSpc>
                <a:spcPct val="90000"/>
              </a:lnSpc>
              <a:spcBef>
                <a:spcPts val="500"/>
              </a:spcBef>
              <a:spcAft>
                <a:spcPts val="0"/>
              </a:spcAft>
              <a:buClr>
                <a:srgbClr val="888888"/>
              </a:buClr>
              <a:buSzPts val="1500"/>
              <a:buNone/>
              <a:defRPr sz="2000">
                <a:solidFill>
                  <a:srgbClr val="888888"/>
                </a:solidFill>
              </a:defRPr>
            </a:lvl2pPr>
            <a:lvl3pPr indent="-228600" lvl="2" marL="1371600" algn="l">
              <a:lnSpc>
                <a:spcPct val="90000"/>
              </a:lnSpc>
              <a:spcBef>
                <a:spcPts val="500"/>
              </a:spcBef>
              <a:spcAft>
                <a:spcPts val="0"/>
              </a:spcAft>
              <a:buClr>
                <a:srgbClr val="888888"/>
              </a:buClr>
              <a:buSzPts val="1350"/>
              <a:buNone/>
              <a:defRPr sz="1800">
                <a:solidFill>
                  <a:srgbClr val="888888"/>
                </a:solidFill>
              </a:defRPr>
            </a:lvl3pPr>
            <a:lvl4pPr indent="-228600" lvl="3" marL="1828800" algn="l">
              <a:lnSpc>
                <a:spcPct val="90000"/>
              </a:lnSpc>
              <a:spcBef>
                <a:spcPts val="500"/>
              </a:spcBef>
              <a:spcAft>
                <a:spcPts val="0"/>
              </a:spcAft>
              <a:buClr>
                <a:srgbClr val="888888"/>
              </a:buClr>
              <a:buSzPts val="1200"/>
              <a:buNone/>
              <a:defRPr sz="1600">
                <a:solidFill>
                  <a:srgbClr val="888888"/>
                </a:solidFill>
              </a:defRPr>
            </a:lvl4pPr>
            <a:lvl5pPr indent="-228600" lvl="4" marL="2286000" algn="l">
              <a:lnSpc>
                <a:spcPct val="90000"/>
              </a:lnSpc>
              <a:spcBef>
                <a:spcPts val="500"/>
              </a:spcBef>
              <a:spcAft>
                <a:spcPts val="0"/>
              </a:spcAft>
              <a:buClr>
                <a:srgbClr val="888888"/>
              </a:buClr>
              <a:buSzPts val="1200"/>
              <a:buNone/>
              <a:defRPr sz="1600">
                <a:solidFill>
                  <a:srgbClr val="888888"/>
                </a:solidFill>
              </a:defRPr>
            </a:lvl5pPr>
            <a:lvl6pPr indent="-228600" lvl="5" marL="2743200" algn="l">
              <a:lnSpc>
                <a:spcPct val="90000"/>
              </a:lnSpc>
              <a:spcBef>
                <a:spcPts val="500"/>
              </a:spcBef>
              <a:spcAft>
                <a:spcPts val="0"/>
              </a:spcAft>
              <a:buClr>
                <a:srgbClr val="888888"/>
              </a:buClr>
              <a:buSzPts val="1200"/>
              <a:buNone/>
              <a:defRPr sz="1600">
                <a:solidFill>
                  <a:srgbClr val="888888"/>
                </a:solidFill>
              </a:defRPr>
            </a:lvl6pPr>
            <a:lvl7pPr indent="-228600" lvl="6" marL="3200400" algn="l">
              <a:lnSpc>
                <a:spcPct val="90000"/>
              </a:lnSpc>
              <a:spcBef>
                <a:spcPts val="500"/>
              </a:spcBef>
              <a:spcAft>
                <a:spcPts val="0"/>
              </a:spcAft>
              <a:buClr>
                <a:srgbClr val="888888"/>
              </a:buClr>
              <a:buSzPts val="1200"/>
              <a:buNone/>
              <a:defRPr sz="1600">
                <a:solidFill>
                  <a:srgbClr val="888888"/>
                </a:solidFill>
              </a:defRPr>
            </a:lvl7pPr>
            <a:lvl8pPr indent="-228600" lvl="7" marL="3657600" algn="l">
              <a:lnSpc>
                <a:spcPct val="90000"/>
              </a:lnSpc>
              <a:spcBef>
                <a:spcPts val="500"/>
              </a:spcBef>
              <a:spcAft>
                <a:spcPts val="0"/>
              </a:spcAft>
              <a:buClr>
                <a:srgbClr val="888888"/>
              </a:buClr>
              <a:buSzPts val="1200"/>
              <a:buNone/>
              <a:defRPr sz="1600">
                <a:solidFill>
                  <a:srgbClr val="888888"/>
                </a:solidFill>
              </a:defRPr>
            </a:lvl8pPr>
            <a:lvl9pPr indent="-228600" lvl="8" marL="4114800" algn="l">
              <a:lnSpc>
                <a:spcPct val="90000"/>
              </a:lnSpc>
              <a:spcBef>
                <a:spcPts val="500"/>
              </a:spcBef>
              <a:spcAft>
                <a:spcPts val="0"/>
              </a:spcAft>
              <a:buClr>
                <a:srgbClr val="888888"/>
              </a:buClr>
              <a:buSzPts val="1200"/>
              <a:buNone/>
              <a:defRPr sz="1600">
                <a:solidFill>
                  <a:srgbClr val="888888"/>
                </a:solidFill>
              </a:defRPr>
            </a:lvl9pPr>
          </a:lstStyle>
          <a:p/>
        </p:txBody>
      </p:sp>
      <p:sp>
        <p:nvSpPr>
          <p:cNvPr id="28" name="Google Shape;28;p33"/>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29" name="Google Shape;29;p33"/>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30" name="Google Shape;30;p33"/>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ue contenuti" type="twoObj">
  <p:cSld name="TWO_OBJECTS">
    <p:spTree>
      <p:nvGrpSpPr>
        <p:cNvPr id="31" name="Shape 31"/>
        <p:cNvGrpSpPr/>
        <p:nvPr/>
      </p:nvGrpSpPr>
      <p:grpSpPr>
        <a:xfrm>
          <a:off x="0" y="0"/>
          <a:ext cx="0" cy="0"/>
          <a:chOff x="0" y="0"/>
          <a:chExt cx="0" cy="0"/>
        </a:xfrm>
      </p:grpSpPr>
      <p:sp>
        <p:nvSpPr>
          <p:cNvPr id="32" name="Google Shape;32;p34"/>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4"/>
          <p:cNvSpPr txBox="1"/>
          <p:nvPr>
            <p:ph idx="1" type="body"/>
          </p:nvPr>
        </p:nvSpPr>
        <p:spPr>
          <a:xfrm>
            <a:off x="838200" y="1825625"/>
            <a:ext cx="5181600" cy="4351339"/>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34"/>
          <p:cNvSpPr txBox="1"/>
          <p:nvPr>
            <p:ph idx="2" type="body"/>
          </p:nvPr>
        </p:nvSpPr>
        <p:spPr>
          <a:xfrm>
            <a:off x="6172200" y="1825625"/>
            <a:ext cx="5181600" cy="4351339"/>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34"/>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36" name="Google Shape;36;p34"/>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37" name="Google Shape;37;p34"/>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fronto" type="twoTxTwoObj">
  <p:cSld name="TWO_OBJECTS_WITH_TEXT">
    <p:spTree>
      <p:nvGrpSpPr>
        <p:cNvPr id="38" name="Shape 38"/>
        <p:cNvGrpSpPr/>
        <p:nvPr/>
      </p:nvGrpSpPr>
      <p:grpSpPr>
        <a:xfrm>
          <a:off x="0" y="0"/>
          <a:ext cx="0" cy="0"/>
          <a:chOff x="0" y="0"/>
          <a:chExt cx="0" cy="0"/>
        </a:xfrm>
      </p:grpSpPr>
      <p:sp>
        <p:nvSpPr>
          <p:cNvPr id="39" name="Google Shape;39;p35"/>
          <p:cNvSpPr txBox="1"/>
          <p:nvPr>
            <p:ph type="title"/>
          </p:nvPr>
        </p:nvSpPr>
        <p:spPr>
          <a:xfrm>
            <a:off x="839788" y="365125"/>
            <a:ext cx="10515600" cy="1325563"/>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5"/>
          <p:cNvSpPr txBox="1"/>
          <p:nvPr>
            <p:ph idx="1" type="body"/>
          </p:nvPr>
        </p:nvSpPr>
        <p:spPr>
          <a:xfrm>
            <a:off x="839789" y="1681163"/>
            <a:ext cx="5157787" cy="823912"/>
          </a:xfrm>
          <a:prstGeom prst="rect">
            <a:avLst/>
          </a:prstGeom>
          <a:noFill/>
          <a:ln>
            <a:noFill/>
          </a:ln>
        </p:spPr>
        <p:txBody>
          <a:bodyPr anchorCtr="0" anchor="b" bIns="60925" lIns="121875" spcFirstLastPara="1" rIns="121875" wrap="square" tIns="60925">
            <a:normAutofit/>
          </a:bodyPr>
          <a:lstStyle>
            <a:lvl1pPr indent="-228600" lvl="0" marL="457200" algn="l">
              <a:lnSpc>
                <a:spcPct val="90000"/>
              </a:lnSpc>
              <a:spcBef>
                <a:spcPts val="1000"/>
              </a:spcBef>
              <a:spcAft>
                <a:spcPts val="0"/>
              </a:spcAft>
              <a:buClr>
                <a:schemeClr val="dk1"/>
              </a:buClr>
              <a:buSzPts val="1800"/>
              <a:buNone/>
              <a:defRPr b="1" sz="2400"/>
            </a:lvl1pPr>
            <a:lvl2pPr indent="-228600" lvl="1" marL="914400" algn="l">
              <a:lnSpc>
                <a:spcPct val="90000"/>
              </a:lnSpc>
              <a:spcBef>
                <a:spcPts val="500"/>
              </a:spcBef>
              <a:spcAft>
                <a:spcPts val="0"/>
              </a:spcAft>
              <a:buClr>
                <a:schemeClr val="dk1"/>
              </a:buClr>
              <a:buSzPts val="1500"/>
              <a:buNone/>
              <a:defRPr b="1" sz="2000"/>
            </a:lvl2pPr>
            <a:lvl3pPr indent="-228600" lvl="2" marL="1371600" algn="l">
              <a:lnSpc>
                <a:spcPct val="90000"/>
              </a:lnSpc>
              <a:spcBef>
                <a:spcPts val="500"/>
              </a:spcBef>
              <a:spcAft>
                <a:spcPts val="0"/>
              </a:spcAft>
              <a:buClr>
                <a:schemeClr val="dk1"/>
              </a:buClr>
              <a:buSzPts val="1350"/>
              <a:buNone/>
              <a:defRPr b="1" sz="1800"/>
            </a:lvl3pPr>
            <a:lvl4pPr indent="-228600" lvl="3" marL="1828800" algn="l">
              <a:lnSpc>
                <a:spcPct val="90000"/>
              </a:lnSpc>
              <a:spcBef>
                <a:spcPts val="500"/>
              </a:spcBef>
              <a:spcAft>
                <a:spcPts val="0"/>
              </a:spcAft>
              <a:buClr>
                <a:schemeClr val="dk1"/>
              </a:buClr>
              <a:buSzPts val="1200"/>
              <a:buNone/>
              <a:defRPr b="1" sz="1600"/>
            </a:lvl4pPr>
            <a:lvl5pPr indent="-228600" lvl="4" marL="2286000" algn="l">
              <a:lnSpc>
                <a:spcPct val="90000"/>
              </a:lnSpc>
              <a:spcBef>
                <a:spcPts val="500"/>
              </a:spcBef>
              <a:spcAft>
                <a:spcPts val="0"/>
              </a:spcAft>
              <a:buClr>
                <a:schemeClr val="dk1"/>
              </a:buClr>
              <a:buSzPts val="1200"/>
              <a:buNone/>
              <a:defRPr b="1" sz="1600"/>
            </a:lvl5pPr>
            <a:lvl6pPr indent="-228600" lvl="5" marL="2743200" algn="l">
              <a:lnSpc>
                <a:spcPct val="90000"/>
              </a:lnSpc>
              <a:spcBef>
                <a:spcPts val="500"/>
              </a:spcBef>
              <a:spcAft>
                <a:spcPts val="0"/>
              </a:spcAft>
              <a:buClr>
                <a:schemeClr val="dk1"/>
              </a:buClr>
              <a:buSzPts val="1200"/>
              <a:buNone/>
              <a:defRPr b="1" sz="1600"/>
            </a:lvl6pPr>
            <a:lvl7pPr indent="-228600" lvl="6" marL="3200400" algn="l">
              <a:lnSpc>
                <a:spcPct val="90000"/>
              </a:lnSpc>
              <a:spcBef>
                <a:spcPts val="500"/>
              </a:spcBef>
              <a:spcAft>
                <a:spcPts val="0"/>
              </a:spcAft>
              <a:buClr>
                <a:schemeClr val="dk1"/>
              </a:buClr>
              <a:buSzPts val="1200"/>
              <a:buNone/>
              <a:defRPr b="1" sz="1600"/>
            </a:lvl7pPr>
            <a:lvl8pPr indent="-228600" lvl="7" marL="3657600" algn="l">
              <a:lnSpc>
                <a:spcPct val="90000"/>
              </a:lnSpc>
              <a:spcBef>
                <a:spcPts val="500"/>
              </a:spcBef>
              <a:spcAft>
                <a:spcPts val="0"/>
              </a:spcAft>
              <a:buClr>
                <a:schemeClr val="dk1"/>
              </a:buClr>
              <a:buSzPts val="1200"/>
              <a:buNone/>
              <a:defRPr b="1" sz="1600"/>
            </a:lvl8pPr>
            <a:lvl9pPr indent="-228600" lvl="8" marL="4114800" algn="l">
              <a:lnSpc>
                <a:spcPct val="90000"/>
              </a:lnSpc>
              <a:spcBef>
                <a:spcPts val="500"/>
              </a:spcBef>
              <a:spcAft>
                <a:spcPts val="0"/>
              </a:spcAft>
              <a:buClr>
                <a:schemeClr val="dk1"/>
              </a:buClr>
              <a:buSzPts val="1200"/>
              <a:buNone/>
              <a:defRPr b="1" sz="1600"/>
            </a:lvl9pPr>
          </a:lstStyle>
          <a:p/>
        </p:txBody>
      </p:sp>
      <p:sp>
        <p:nvSpPr>
          <p:cNvPr id="41" name="Google Shape;41;p35"/>
          <p:cNvSpPr txBox="1"/>
          <p:nvPr>
            <p:ph idx="2" type="body"/>
          </p:nvPr>
        </p:nvSpPr>
        <p:spPr>
          <a:xfrm>
            <a:off x="839789" y="2505075"/>
            <a:ext cx="5157787" cy="3684588"/>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35"/>
          <p:cNvSpPr txBox="1"/>
          <p:nvPr>
            <p:ph idx="3" type="body"/>
          </p:nvPr>
        </p:nvSpPr>
        <p:spPr>
          <a:xfrm>
            <a:off x="6172201" y="1681163"/>
            <a:ext cx="5183188" cy="823912"/>
          </a:xfrm>
          <a:prstGeom prst="rect">
            <a:avLst/>
          </a:prstGeom>
          <a:noFill/>
          <a:ln>
            <a:noFill/>
          </a:ln>
        </p:spPr>
        <p:txBody>
          <a:bodyPr anchorCtr="0" anchor="b" bIns="60925" lIns="121875" spcFirstLastPara="1" rIns="121875" wrap="square" tIns="60925">
            <a:normAutofit/>
          </a:bodyPr>
          <a:lstStyle>
            <a:lvl1pPr indent="-228600" lvl="0" marL="457200" algn="l">
              <a:lnSpc>
                <a:spcPct val="90000"/>
              </a:lnSpc>
              <a:spcBef>
                <a:spcPts val="1000"/>
              </a:spcBef>
              <a:spcAft>
                <a:spcPts val="0"/>
              </a:spcAft>
              <a:buClr>
                <a:schemeClr val="dk1"/>
              </a:buClr>
              <a:buSzPts val="1800"/>
              <a:buNone/>
              <a:defRPr b="1" sz="2400"/>
            </a:lvl1pPr>
            <a:lvl2pPr indent="-228600" lvl="1" marL="914400" algn="l">
              <a:lnSpc>
                <a:spcPct val="90000"/>
              </a:lnSpc>
              <a:spcBef>
                <a:spcPts val="500"/>
              </a:spcBef>
              <a:spcAft>
                <a:spcPts val="0"/>
              </a:spcAft>
              <a:buClr>
                <a:schemeClr val="dk1"/>
              </a:buClr>
              <a:buSzPts val="1500"/>
              <a:buNone/>
              <a:defRPr b="1" sz="2000"/>
            </a:lvl2pPr>
            <a:lvl3pPr indent="-228600" lvl="2" marL="1371600" algn="l">
              <a:lnSpc>
                <a:spcPct val="90000"/>
              </a:lnSpc>
              <a:spcBef>
                <a:spcPts val="500"/>
              </a:spcBef>
              <a:spcAft>
                <a:spcPts val="0"/>
              </a:spcAft>
              <a:buClr>
                <a:schemeClr val="dk1"/>
              </a:buClr>
              <a:buSzPts val="1350"/>
              <a:buNone/>
              <a:defRPr b="1" sz="1800"/>
            </a:lvl3pPr>
            <a:lvl4pPr indent="-228600" lvl="3" marL="1828800" algn="l">
              <a:lnSpc>
                <a:spcPct val="90000"/>
              </a:lnSpc>
              <a:spcBef>
                <a:spcPts val="500"/>
              </a:spcBef>
              <a:spcAft>
                <a:spcPts val="0"/>
              </a:spcAft>
              <a:buClr>
                <a:schemeClr val="dk1"/>
              </a:buClr>
              <a:buSzPts val="1200"/>
              <a:buNone/>
              <a:defRPr b="1" sz="1600"/>
            </a:lvl4pPr>
            <a:lvl5pPr indent="-228600" lvl="4" marL="2286000" algn="l">
              <a:lnSpc>
                <a:spcPct val="90000"/>
              </a:lnSpc>
              <a:spcBef>
                <a:spcPts val="500"/>
              </a:spcBef>
              <a:spcAft>
                <a:spcPts val="0"/>
              </a:spcAft>
              <a:buClr>
                <a:schemeClr val="dk1"/>
              </a:buClr>
              <a:buSzPts val="1200"/>
              <a:buNone/>
              <a:defRPr b="1" sz="1600"/>
            </a:lvl5pPr>
            <a:lvl6pPr indent="-228600" lvl="5" marL="2743200" algn="l">
              <a:lnSpc>
                <a:spcPct val="90000"/>
              </a:lnSpc>
              <a:spcBef>
                <a:spcPts val="500"/>
              </a:spcBef>
              <a:spcAft>
                <a:spcPts val="0"/>
              </a:spcAft>
              <a:buClr>
                <a:schemeClr val="dk1"/>
              </a:buClr>
              <a:buSzPts val="1200"/>
              <a:buNone/>
              <a:defRPr b="1" sz="1600"/>
            </a:lvl6pPr>
            <a:lvl7pPr indent="-228600" lvl="6" marL="3200400" algn="l">
              <a:lnSpc>
                <a:spcPct val="90000"/>
              </a:lnSpc>
              <a:spcBef>
                <a:spcPts val="500"/>
              </a:spcBef>
              <a:spcAft>
                <a:spcPts val="0"/>
              </a:spcAft>
              <a:buClr>
                <a:schemeClr val="dk1"/>
              </a:buClr>
              <a:buSzPts val="1200"/>
              <a:buNone/>
              <a:defRPr b="1" sz="1600"/>
            </a:lvl7pPr>
            <a:lvl8pPr indent="-228600" lvl="7" marL="3657600" algn="l">
              <a:lnSpc>
                <a:spcPct val="90000"/>
              </a:lnSpc>
              <a:spcBef>
                <a:spcPts val="500"/>
              </a:spcBef>
              <a:spcAft>
                <a:spcPts val="0"/>
              </a:spcAft>
              <a:buClr>
                <a:schemeClr val="dk1"/>
              </a:buClr>
              <a:buSzPts val="1200"/>
              <a:buNone/>
              <a:defRPr b="1" sz="1600"/>
            </a:lvl8pPr>
            <a:lvl9pPr indent="-228600" lvl="8" marL="4114800" algn="l">
              <a:lnSpc>
                <a:spcPct val="90000"/>
              </a:lnSpc>
              <a:spcBef>
                <a:spcPts val="500"/>
              </a:spcBef>
              <a:spcAft>
                <a:spcPts val="0"/>
              </a:spcAft>
              <a:buClr>
                <a:schemeClr val="dk1"/>
              </a:buClr>
              <a:buSzPts val="1200"/>
              <a:buNone/>
              <a:defRPr b="1" sz="1600"/>
            </a:lvl9pPr>
          </a:lstStyle>
          <a:p/>
        </p:txBody>
      </p:sp>
      <p:sp>
        <p:nvSpPr>
          <p:cNvPr id="43" name="Google Shape;43;p35"/>
          <p:cNvSpPr txBox="1"/>
          <p:nvPr>
            <p:ph idx="4" type="body"/>
          </p:nvPr>
        </p:nvSpPr>
        <p:spPr>
          <a:xfrm>
            <a:off x="6172201" y="2505075"/>
            <a:ext cx="5183188" cy="3684588"/>
          </a:xfrm>
          <a:prstGeom prst="rect">
            <a:avLst/>
          </a:prstGeom>
          <a:noFill/>
          <a:ln>
            <a:noFill/>
          </a:ln>
        </p:spPr>
        <p:txBody>
          <a:bodyPr anchorCtr="0" anchor="t" bIns="60925" lIns="121875" spcFirstLastPara="1" rIns="121875" wrap="square" tIns="60925">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5"/>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45" name="Google Shape;45;p35"/>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46" name="Google Shape;46;p35"/>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olo titolo" type="titleOnly">
  <p:cSld name="TITLE_ONLY">
    <p:spTree>
      <p:nvGrpSpPr>
        <p:cNvPr id="47" name="Shape 47"/>
        <p:cNvGrpSpPr/>
        <p:nvPr/>
      </p:nvGrpSpPr>
      <p:grpSpPr>
        <a:xfrm>
          <a:off x="0" y="0"/>
          <a:ext cx="0" cy="0"/>
          <a:chOff x="0" y="0"/>
          <a:chExt cx="0" cy="0"/>
        </a:xfrm>
      </p:grpSpPr>
      <p:sp>
        <p:nvSpPr>
          <p:cNvPr id="48" name="Google Shape;48;p36"/>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6"/>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50" name="Google Shape;50;p36"/>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51" name="Google Shape;51;p36"/>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uota" type="blank">
  <p:cSld name="BLANK">
    <p:spTree>
      <p:nvGrpSpPr>
        <p:cNvPr id="52" name="Shape 52"/>
        <p:cNvGrpSpPr/>
        <p:nvPr/>
      </p:nvGrpSpPr>
      <p:grpSpPr>
        <a:xfrm>
          <a:off x="0" y="0"/>
          <a:ext cx="0" cy="0"/>
          <a:chOff x="0" y="0"/>
          <a:chExt cx="0" cy="0"/>
        </a:xfrm>
      </p:grpSpPr>
      <p:sp>
        <p:nvSpPr>
          <p:cNvPr id="53" name="Google Shape;53;p37"/>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54" name="Google Shape;54;p37"/>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55" name="Google Shape;55;p37"/>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uto con didascalia" type="objTx">
  <p:cSld name="OBJECT_WITH_CAPTION_TEXT">
    <p:spTree>
      <p:nvGrpSpPr>
        <p:cNvPr id="56" name="Shape 56"/>
        <p:cNvGrpSpPr/>
        <p:nvPr/>
      </p:nvGrpSpPr>
      <p:grpSpPr>
        <a:xfrm>
          <a:off x="0" y="0"/>
          <a:ext cx="0" cy="0"/>
          <a:chOff x="0" y="0"/>
          <a:chExt cx="0" cy="0"/>
        </a:xfrm>
      </p:grpSpPr>
      <p:sp>
        <p:nvSpPr>
          <p:cNvPr id="57" name="Google Shape;57;p38"/>
          <p:cNvSpPr txBox="1"/>
          <p:nvPr>
            <p:ph type="title"/>
          </p:nvPr>
        </p:nvSpPr>
        <p:spPr>
          <a:xfrm>
            <a:off x="839788" y="457200"/>
            <a:ext cx="3932237" cy="1600200"/>
          </a:xfrm>
          <a:prstGeom prst="rect">
            <a:avLst/>
          </a:prstGeom>
          <a:noFill/>
          <a:ln>
            <a:noFill/>
          </a:ln>
        </p:spPr>
        <p:txBody>
          <a:bodyPr anchorCtr="0" anchor="b" bIns="60925" lIns="121875" spcFirstLastPara="1" rIns="121875" wrap="square" tIns="60925">
            <a:normAutofit/>
          </a:bodyPr>
          <a:lstStyle>
            <a:lvl1pPr lvl="0" algn="l">
              <a:lnSpc>
                <a:spcPct val="90000"/>
              </a:lnSpc>
              <a:spcBef>
                <a:spcPts val="0"/>
              </a:spcBef>
              <a:spcAft>
                <a:spcPts val="0"/>
              </a:spcAft>
              <a:buClr>
                <a:schemeClr val="dk1"/>
              </a:buClr>
              <a:buSzPts val="24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8"/>
          <p:cNvSpPr txBox="1"/>
          <p:nvPr>
            <p:ph idx="1" type="body"/>
          </p:nvPr>
        </p:nvSpPr>
        <p:spPr>
          <a:xfrm>
            <a:off x="5183188" y="987426"/>
            <a:ext cx="6172200" cy="4873625"/>
          </a:xfrm>
          <a:prstGeom prst="rect">
            <a:avLst/>
          </a:prstGeom>
          <a:noFill/>
          <a:ln>
            <a:noFill/>
          </a:ln>
        </p:spPr>
        <p:txBody>
          <a:bodyPr anchorCtr="0" anchor="t" bIns="60925" lIns="121875" spcFirstLastPara="1" rIns="121875" wrap="square" tIns="60925">
            <a:normAutofit/>
          </a:bodyPr>
          <a:lstStyle>
            <a:lvl1pPr indent="-381000" lvl="0" marL="457200" algn="l">
              <a:lnSpc>
                <a:spcPct val="90000"/>
              </a:lnSpc>
              <a:spcBef>
                <a:spcPts val="1000"/>
              </a:spcBef>
              <a:spcAft>
                <a:spcPts val="0"/>
              </a:spcAft>
              <a:buClr>
                <a:schemeClr val="dk1"/>
              </a:buClr>
              <a:buSzPts val="2400"/>
              <a:buChar char="•"/>
              <a:defRPr sz="3200"/>
            </a:lvl1pPr>
            <a:lvl2pPr indent="-361950" lvl="1" marL="914400" algn="l">
              <a:lnSpc>
                <a:spcPct val="90000"/>
              </a:lnSpc>
              <a:spcBef>
                <a:spcPts val="500"/>
              </a:spcBef>
              <a:spcAft>
                <a:spcPts val="0"/>
              </a:spcAft>
              <a:buClr>
                <a:schemeClr val="dk1"/>
              </a:buClr>
              <a:buSzPts val="2100"/>
              <a:buChar char="•"/>
              <a:defRPr sz="2800"/>
            </a:lvl2pPr>
            <a:lvl3pPr indent="-342900" lvl="2" marL="1371600" algn="l">
              <a:lnSpc>
                <a:spcPct val="90000"/>
              </a:lnSpc>
              <a:spcBef>
                <a:spcPts val="500"/>
              </a:spcBef>
              <a:spcAft>
                <a:spcPts val="0"/>
              </a:spcAft>
              <a:buClr>
                <a:schemeClr val="dk1"/>
              </a:buClr>
              <a:buSzPts val="1800"/>
              <a:buChar char="•"/>
              <a:defRPr sz="2400"/>
            </a:lvl3pPr>
            <a:lvl4pPr indent="-323850" lvl="3" marL="1828800" algn="l">
              <a:lnSpc>
                <a:spcPct val="90000"/>
              </a:lnSpc>
              <a:spcBef>
                <a:spcPts val="500"/>
              </a:spcBef>
              <a:spcAft>
                <a:spcPts val="0"/>
              </a:spcAft>
              <a:buClr>
                <a:schemeClr val="dk1"/>
              </a:buClr>
              <a:buSzPts val="1500"/>
              <a:buChar char="•"/>
              <a:defRPr sz="2000"/>
            </a:lvl4pPr>
            <a:lvl5pPr indent="-323850" lvl="4" marL="2286000" algn="l">
              <a:lnSpc>
                <a:spcPct val="90000"/>
              </a:lnSpc>
              <a:spcBef>
                <a:spcPts val="500"/>
              </a:spcBef>
              <a:spcAft>
                <a:spcPts val="0"/>
              </a:spcAft>
              <a:buClr>
                <a:schemeClr val="dk1"/>
              </a:buClr>
              <a:buSzPts val="1500"/>
              <a:buChar char="•"/>
              <a:defRPr sz="2000"/>
            </a:lvl5pPr>
            <a:lvl6pPr indent="-323850" lvl="5" marL="2743200" algn="l">
              <a:lnSpc>
                <a:spcPct val="90000"/>
              </a:lnSpc>
              <a:spcBef>
                <a:spcPts val="500"/>
              </a:spcBef>
              <a:spcAft>
                <a:spcPts val="0"/>
              </a:spcAft>
              <a:buClr>
                <a:schemeClr val="dk1"/>
              </a:buClr>
              <a:buSzPts val="1500"/>
              <a:buChar char="•"/>
              <a:defRPr sz="2000"/>
            </a:lvl6pPr>
            <a:lvl7pPr indent="-323850" lvl="6" marL="3200400" algn="l">
              <a:lnSpc>
                <a:spcPct val="90000"/>
              </a:lnSpc>
              <a:spcBef>
                <a:spcPts val="500"/>
              </a:spcBef>
              <a:spcAft>
                <a:spcPts val="0"/>
              </a:spcAft>
              <a:buClr>
                <a:schemeClr val="dk1"/>
              </a:buClr>
              <a:buSzPts val="1500"/>
              <a:buChar char="•"/>
              <a:defRPr sz="2000"/>
            </a:lvl7pPr>
            <a:lvl8pPr indent="-323850" lvl="7" marL="3657600" algn="l">
              <a:lnSpc>
                <a:spcPct val="90000"/>
              </a:lnSpc>
              <a:spcBef>
                <a:spcPts val="500"/>
              </a:spcBef>
              <a:spcAft>
                <a:spcPts val="0"/>
              </a:spcAft>
              <a:buClr>
                <a:schemeClr val="dk1"/>
              </a:buClr>
              <a:buSzPts val="1500"/>
              <a:buChar char="•"/>
              <a:defRPr sz="2000"/>
            </a:lvl8pPr>
            <a:lvl9pPr indent="-323850" lvl="8" marL="4114800" algn="l">
              <a:lnSpc>
                <a:spcPct val="90000"/>
              </a:lnSpc>
              <a:spcBef>
                <a:spcPts val="500"/>
              </a:spcBef>
              <a:spcAft>
                <a:spcPts val="0"/>
              </a:spcAft>
              <a:buClr>
                <a:schemeClr val="dk1"/>
              </a:buClr>
              <a:buSzPts val="1500"/>
              <a:buChar char="•"/>
              <a:defRPr sz="2000"/>
            </a:lvl9pPr>
          </a:lstStyle>
          <a:p/>
        </p:txBody>
      </p:sp>
      <p:sp>
        <p:nvSpPr>
          <p:cNvPr id="59" name="Google Shape;59;p38"/>
          <p:cNvSpPr txBox="1"/>
          <p:nvPr>
            <p:ph idx="2" type="body"/>
          </p:nvPr>
        </p:nvSpPr>
        <p:spPr>
          <a:xfrm>
            <a:off x="839788" y="2057401"/>
            <a:ext cx="3932237" cy="3811588"/>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000"/>
              </a:spcBef>
              <a:spcAft>
                <a:spcPts val="0"/>
              </a:spcAft>
              <a:buClr>
                <a:schemeClr val="dk1"/>
              </a:buClr>
              <a:buSzPts val="1200"/>
              <a:buNone/>
              <a:defRPr sz="1600"/>
            </a:lvl1pPr>
            <a:lvl2pPr indent="-228600" lvl="1" marL="914400" algn="l">
              <a:lnSpc>
                <a:spcPct val="90000"/>
              </a:lnSpc>
              <a:spcBef>
                <a:spcPts val="500"/>
              </a:spcBef>
              <a:spcAft>
                <a:spcPts val="0"/>
              </a:spcAft>
              <a:buClr>
                <a:schemeClr val="dk1"/>
              </a:buClr>
              <a:buSzPts val="1050"/>
              <a:buNone/>
              <a:defRPr sz="1400"/>
            </a:lvl2pPr>
            <a:lvl3pPr indent="-228600" lvl="2" marL="1371600" algn="l">
              <a:lnSpc>
                <a:spcPct val="90000"/>
              </a:lnSpc>
              <a:spcBef>
                <a:spcPts val="500"/>
              </a:spcBef>
              <a:spcAft>
                <a:spcPts val="0"/>
              </a:spcAft>
              <a:buClr>
                <a:schemeClr val="dk1"/>
              </a:buClr>
              <a:buSzPts val="900"/>
              <a:buNone/>
              <a:defRPr sz="1200"/>
            </a:lvl3pPr>
            <a:lvl4pPr indent="-228600" lvl="3" marL="1828800" algn="l">
              <a:lnSpc>
                <a:spcPct val="90000"/>
              </a:lnSpc>
              <a:spcBef>
                <a:spcPts val="500"/>
              </a:spcBef>
              <a:spcAft>
                <a:spcPts val="0"/>
              </a:spcAft>
              <a:buClr>
                <a:schemeClr val="dk1"/>
              </a:buClr>
              <a:buSzPts val="750"/>
              <a:buNone/>
              <a:defRPr sz="1000"/>
            </a:lvl4pPr>
            <a:lvl5pPr indent="-228600" lvl="4" marL="2286000" algn="l">
              <a:lnSpc>
                <a:spcPct val="90000"/>
              </a:lnSpc>
              <a:spcBef>
                <a:spcPts val="500"/>
              </a:spcBef>
              <a:spcAft>
                <a:spcPts val="0"/>
              </a:spcAft>
              <a:buClr>
                <a:schemeClr val="dk1"/>
              </a:buClr>
              <a:buSzPts val="750"/>
              <a:buNone/>
              <a:defRPr sz="1000"/>
            </a:lvl5pPr>
            <a:lvl6pPr indent="-228600" lvl="5" marL="2743200" algn="l">
              <a:lnSpc>
                <a:spcPct val="90000"/>
              </a:lnSpc>
              <a:spcBef>
                <a:spcPts val="500"/>
              </a:spcBef>
              <a:spcAft>
                <a:spcPts val="0"/>
              </a:spcAft>
              <a:buClr>
                <a:schemeClr val="dk1"/>
              </a:buClr>
              <a:buSzPts val="750"/>
              <a:buNone/>
              <a:defRPr sz="1000"/>
            </a:lvl6pPr>
            <a:lvl7pPr indent="-228600" lvl="6" marL="3200400" algn="l">
              <a:lnSpc>
                <a:spcPct val="90000"/>
              </a:lnSpc>
              <a:spcBef>
                <a:spcPts val="500"/>
              </a:spcBef>
              <a:spcAft>
                <a:spcPts val="0"/>
              </a:spcAft>
              <a:buClr>
                <a:schemeClr val="dk1"/>
              </a:buClr>
              <a:buSzPts val="750"/>
              <a:buNone/>
              <a:defRPr sz="1000"/>
            </a:lvl7pPr>
            <a:lvl8pPr indent="-228600" lvl="7" marL="3657600" algn="l">
              <a:lnSpc>
                <a:spcPct val="90000"/>
              </a:lnSpc>
              <a:spcBef>
                <a:spcPts val="500"/>
              </a:spcBef>
              <a:spcAft>
                <a:spcPts val="0"/>
              </a:spcAft>
              <a:buClr>
                <a:schemeClr val="dk1"/>
              </a:buClr>
              <a:buSzPts val="750"/>
              <a:buNone/>
              <a:defRPr sz="1000"/>
            </a:lvl8pPr>
            <a:lvl9pPr indent="-228600" lvl="8" marL="4114800" algn="l">
              <a:lnSpc>
                <a:spcPct val="90000"/>
              </a:lnSpc>
              <a:spcBef>
                <a:spcPts val="500"/>
              </a:spcBef>
              <a:spcAft>
                <a:spcPts val="0"/>
              </a:spcAft>
              <a:buClr>
                <a:schemeClr val="dk1"/>
              </a:buClr>
              <a:buSzPts val="750"/>
              <a:buNone/>
              <a:defRPr sz="1000"/>
            </a:lvl9pPr>
          </a:lstStyle>
          <a:p/>
        </p:txBody>
      </p:sp>
      <p:sp>
        <p:nvSpPr>
          <p:cNvPr id="60" name="Google Shape;60;p38"/>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61" name="Google Shape;61;p38"/>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62" name="Google Shape;62;p38"/>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magine con didascalia" type="picTx">
  <p:cSld name="PICTURE_WITH_CAPTION_TEXT">
    <p:spTree>
      <p:nvGrpSpPr>
        <p:cNvPr id="63" name="Shape 63"/>
        <p:cNvGrpSpPr/>
        <p:nvPr/>
      </p:nvGrpSpPr>
      <p:grpSpPr>
        <a:xfrm>
          <a:off x="0" y="0"/>
          <a:ext cx="0" cy="0"/>
          <a:chOff x="0" y="0"/>
          <a:chExt cx="0" cy="0"/>
        </a:xfrm>
      </p:grpSpPr>
      <p:sp>
        <p:nvSpPr>
          <p:cNvPr id="64" name="Google Shape;64;p39"/>
          <p:cNvSpPr txBox="1"/>
          <p:nvPr>
            <p:ph type="title"/>
          </p:nvPr>
        </p:nvSpPr>
        <p:spPr>
          <a:xfrm>
            <a:off x="839788" y="457200"/>
            <a:ext cx="3932237" cy="1600200"/>
          </a:xfrm>
          <a:prstGeom prst="rect">
            <a:avLst/>
          </a:prstGeom>
          <a:noFill/>
          <a:ln>
            <a:noFill/>
          </a:ln>
        </p:spPr>
        <p:txBody>
          <a:bodyPr anchorCtr="0" anchor="b" bIns="60925" lIns="121875" spcFirstLastPara="1" rIns="121875" wrap="square" tIns="60925">
            <a:normAutofit/>
          </a:bodyPr>
          <a:lstStyle>
            <a:lvl1pPr lvl="0" algn="l">
              <a:lnSpc>
                <a:spcPct val="90000"/>
              </a:lnSpc>
              <a:spcBef>
                <a:spcPts val="0"/>
              </a:spcBef>
              <a:spcAft>
                <a:spcPts val="0"/>
              </a:spcAft>
              <a:buClr>
                <a:schemeClr val="dk1"/>
              </a:buClr>
              <a:buSzPts val="24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9"/>
          <p:cNvSpPr/>
          <p:nvPr>
            <p:ph idx="2" type="pic"/>
          </p:nvPr>
        </p:nvSpPr>
        <p:spPr>
          <a:xfrm>
            <a:off x="5183188" y="987426"/>
            <a:ext cx="6172200" cy="4873625"/>
          </a:xfrm>
          <a:prstGeom prst="rect">
            <a:avLst/>
          </a:prstGeom>
          <a:noFill/>
          <a:ln>
            <a:noFill/>
          </a:ln>
        </p:spPr>
        <p:txBody>
          <a:bodyPr anchorCtr="0" anchor="t" bIns="60925" lIns="121875" spcFirstLastPara="1" rIns="121875" wrap="square" tIns="60925">
            <a:normAutofit/>
          </a:bodyPr>
          <a:lstStyle>
            <a:lvl1pPr lvl="0" marR="0" rtl="0" algn="l">
              <a:lnSpc>
                <a:spcPct val="90000"/>
              </a:lnSpc>
              <a:spcBef>
                <a:spcPts val="1000"/>
              </a:spcBef>
              <a:spcAft>
                <a:spcPts val="0"/>
              </a:spcAft>
              <a:buClr>
                <a:schemeClr val="dk1"/>
              </a:buClr>
              <a:buSzPts val="24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1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18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5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5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5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5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5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500"/>
              <a:buFont typeface="Arial"/>
              <a:buNone/>
              <a:defRPr b="0" i="0" sz="2000" u="none" cap="none" strike="noStrike">
                <a:solidFill>
                  <a:schemeClr val="dk1"/>
                </a:solidFill>
                <a:latin typeface="Calibri"/>
                <a:ea typeface="Calibri"/>
                <a:cs typeface="Calibri"/>
                <a:sym typeface="Calibri"/>
              </a:defRPr>
            </a:lvl9pPr>
          </a:lstStyle>
          <a:p/>
        </p:txBody>
      </p:sp>
      <p:sp>
        <p:nvSpPr>
          <p:cNvPr id="66" name="Google Shape;66;p39"/>
          <p:cNvSpPr txBox="1"/>
          <p:nvPr>
            <p:ph idx="1" type="body"/>
          </p:nvPr>
        </p:nvSpPr>
        <p:spPr>
          <a:xfrm>
            <a:off x="839788" y="2057401"/>
            <a:ext cx="3932237" cy="3811588"/>
          </a:xfrm>
          <a:prstGeom prst="rect">
            <a:avLst/>
          </a:prstGeom>
          <a:noFill/>
          <a:ln>
            <a:noFill/>
          </a:ln>
        </p:spPr>
        <p:txBody>
          <a:bodyPr anchorCtr="0" anchor="t" bIns="60925" lIns="121875" spcFirstLastPara="1" rIns="121875" wrap="square" tIns="60925">
            <a:normAutofit/>
          </a:bodyPr>
          <a:lstStyle>
            <a:lvl1pPr indent="-228600" lvl="0" marL="457200" algn="l">
              <a:lnSpc>
                <a:spcPct val="90000"/>
              </a:lnSpc>
              <a:spcBef>
                <a:spcPts val="1000"/>
              </a:spcBef>
              <a:spcAft>
                <a:spcPts val="0"/>
              </a:spcAft>
              <a:buClr>
                <a:schemeClr val="dk1"/>
              </a:buClr>
              <a:buSzPts val="1200"/>
              <a:buNone/>
              <a:defRPr sz="1600"/>
            </a:lvl1pPr>
            <a:lvl2pPr indent="-228600" lvl="1" marL="914400" algn="l">
              <a:lnSpc>
                <a:spcPct val="90000"/>
              </a:lnSpc>
              <a:spcBef>
                <a:spcPts val="500"/>
              </a:spcBef>
              <a:spcAft>
                <a:spcPts val="0"/>
              </a:spcAft>
              <a:buClr>
                <a:schemeClr val="dk1"/>
              </a:buClr>
              <a:buSzPts val="1050"/>
              <a:buNone/>
              <a:defRPr sz="1400"/>
            </a:lvl2pPr>
            <a:lvl3pPr indent="-228600" lvl="2" marL="1371600" algn="l">
              <a:lnSpc>
                <a:spcPct val="90000"/>
              </a:lnSpc>
              <a:spcBef>
                <a:spcPts val="500"/>
              </a:spcBef>
              <a:spcAft>
                <a:spcPts val="0"/>
              </a:spcAft>
              <a:buClr>
                <a:schemeClr val="dk1"/>
              </a:buClr>
              <a:buSzPts val="900"/>
              <a:buNone/>
              <a:defRPr sz="1200"/>
            </a:lvl3pPr>
            <a:lvl4pPr indent="-228600" lvl="3" marL="1828800" algn="l">
              <a:lnSpc>
                <a:spcPct val="90000"/>
              </a:lnSpc>
              <a:spcBef>
                <a:spcPts val="500"/>
              </a:spcBef>
              <a:spcAft>
                <a:spcPts val="0"/>
              </a:spcAft>
              <a:buClr>
                <a:schemeClr val="dk1"/>
              </a:buClr>
              <a:buSzPts val="750"/>
              <a:buNone/>
              <a:defRPr sz="1000"/>
            </a:lvl4pPr>
            <a:lvl5pPr indent="-228600" lvl="4" marL="2286000" algn="l">
              <a:lnSpc>
                <a:spcPct val="90000"/>
              </a:lnSpc>
              <a:spcBef>
                <a:spcPts val="500"/>
              </a:spcBef>
              <a:spcAft>
                <a:spcPts val="0"/>
              </a:spcAft>
              <a:buClr>
                <a:schemeClr val="dk1"/>
              </a:buClr>
              <a:buSzPts val="750"/>
              <a:buNone/>
              <a:defRPr sz="1000"/>
            </a:lvl5pPr>
            <a:lvl6pPr indent="-228600" lvl="5" marL="2743200" algn="l">
              <a:lnSpc>
                <a:spcPct val="90000"/>
              </a:lnSpc>
              <a:spcBef>
                <a:spcPts val="500"/>
              </a:spcBef>
              <a:spcAft>
                <a:spcPts val="0"/>
              </a:spcAft>
              <a:buClr>
                <a:schemeClr val="dk1"/>
              </a:buClr>
              <a:buSzPts val="750"/>
              <a:buNone/>
              <a:defRPr sz="1000"/>
            </a:lvl6pPr>
            <a:lvl7pPr indent="-228600" lvl="6" marL="3200400" algn="l">
              <a:lnSpc>
                <a:spcPct val="90000"/>
              </a:lnSpc>
              <a:spcBef>
                <a:spcPts val="500"/>
              </a:spcBef>
              <a:spcAft>
                <a:spcPts val="0"/>
              </a:spcAft>
              <a:buClr>
                <a:schemeClr val="dk1"/>
              </a:buClr>
              <a:buSzPts val="750"/>
              <a:buNone/>
              <a:defRPr sz="1000"/>
            </a:lvl7pPr>
            <a:lvl8pPr indent="-228600" lvl="7" marL="3657600" algn="l">
              <a:lnSpc>
                <a:spcPct val="90000"/>
              </a:lnSpc>
              <a:spcBef>
                <a:spcPts val="500"/>
              </a:spcBef>
              <a:spcAft>
                <a:spcPts val="0"/>
              </a:spcAft>
              <a:buClr>
                <a:schemeClr val="dk1"/>
              </a:buClr>
              <a:buSzPts val="750"/>
              <a:buNone/>
              <a:defRPr sz="1000"/>
            </a:lvl8pPr>
            <a:lvl9pPr indent="-228600" lvl="8" marL="4114800" algn="l">
              <a:lnSpc>
                <a:spcPct val="90000"/>
              </a:lnSpc>
              <a:spcBef>
                <a:spcPts val="500"/>
              </a:spcBef>
              <a:spcAft>
                <a:spcPts val="0"/>
              </a:spcAft>
              <a:buClr>
                <a:schemeClr val="dk1"/>
              </a:buClr>
              <a:buSzPts val="750"/>
              <a:buNone/>
              <a:defRPr sz="1000"/>
            </a:lvl9pPr>
          </a:lstStyle>
          <a:p/>
        </p:txBody>
      </p:sp>
      <p:sp>
        <p:nvSpPr>
          <p:cNvPr id="67" name="Google Shape;67;p39"/>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68" name="Google Shape;68;p39"/>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p:txBody>
      </p:sp>
      <p:sp>
        <p:nvSpPr>
          <p:cNvPr id="69" name="Google Shape;69;p39"/>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2" Type="http://schemas.openxmlformats.org/officeDocument/2006/relationships/theme" Target="../theme/theme3.xml"/><Relationship Id="rId1" Type="http://schemas.openxmlformats.org/officeDocument/2006/relationships/image" Target="../media/image3.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30"/>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0"/>
          <p:cNvSpPr txBox="1"/>
          <p:nvPr>
            <p:ph idx="1" type="body"/>
          </p:nvPr>
        </p:nvSpPr>
        <p:spPr>
          <a:xfrm>
            <a:off x="838200" y="1825625"/>
            <a:ext cx="10515600" cy="4351339"/>
          </a:xfrm>
          <a:prstGeom prst="rect">
            <a:avLst/>
          </a:prstGeom>
          <a:noFill/>
          <a:ln>
            <a:noFill/>
          </a:ln>
        </p:spPr>
        <p:txBody>
          <a:bodyPr anchorCtr="0" anchor="t" bIns="60925" lIns="121875" spcFirstLastPara="1" rIns="121875" wrap="square" tIns="60925">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30"/>
          <p:cNvSpPr txBox="1"/>
          <p:nvPr>
            <p:ph idx="10" type="dt"/>
          </p:nvPr>
        </p:nvSpPr>
        <p:spPr>
          <a:xfrm>
            <a:off x="838200" y="6356351"/>
            <a:ext cx="2743200" cy="365125"/>
          </a:xfrm>
          <a:prstGeom prst="rect">
            <a:avLst/>
          </a:prstGeom>
          <a:noFill/>
          <a:ln>
            <a:noFill/>
          </a:ln>
        </p:spPr>
        <p:txBody>
          <a:bodyPr anchorCtr="0" anchor="ctr" bIns="60925" lIns="121875" spcFirstLastPara="1" rIns="121875" wrap="square" tIns="60925">
            <a:noAutofit/>
          </a:bodyPr>
          <a:lstStyle>
            <a:lvl1pPr lvl="0" marR="0" rtl="0" algn="l">
              <a:spcBef>
                <a:spcPts val="0"/>
              </a:spcBef>
              <a:spcAft>
                <a:spcPts val="0"/>
              </a:spcAft>
              <a:buClr>
                <a:srgbClr val="888888"/>
              </a:buClr>
              <a:buSzPts val="1400"/>
              <a:buFont typeface="Calibri"/>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3" name="Google Shape;13;p30"/>
          <p:cNvSpPr txBox="1"/>
          <p:nvPr>
            <p:ph idx="11" type="ftr"/>
          </p:nvPr>
        </p:nvSpPr>
        <p:spPr>
          <a:xfrm>
            <a:off x="4038600" y="6356351"/>
            <a:ext cx="4114800" cy="365125"/>
          </a:xfrm>
          <a:prstGeom prst="rect">
            <a:avLst/>
          </a:prstGeom>
          <a:noFill/>
          <a:ln>
            <a:noFill/>
          </a:ln>
        </p:spPr>
        <p:txBody>
          <a:bodyPr anchorCtr="0" anchor="ctr" bIns="60925" lIns="121875" spcFirstLastPara="1" rIns="121875" wrap="square" tIns="60925">
            <a:noAutofit/>
          </a:bodyPr>
          <a:lstStyle>
            <a:lvl1pPr lvl="0" marR="0" rtl="0" algn="ctr">
              <a:spcBef>
                <a:spcPts val="0"/>
              </a:spcBef>
              <a:spcAft>
                <a:spcPts val="0"/>
              </a:spcAft>
              <a:buClr>
                <a:srgbClr val="888888"/>
              </a:buClr>
              <a:buSzPts val="1400"/>
              <a:buFont typeface="Calibri"/>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9pPr>
          </a:lstStyle>
          <a:p/>
        </p:txBody>
      </p:sp>
      <p:sp>
        <p:nvSpPr>
          <p:cNvPr id="14" name="Google Shape;14;p30"/>
          <p:cNvSpPr txBox="1"/>
          <p:nvPr>
            <p:ph idx="12" type="sldNum"/>
          </p:nvPr>
        </p:nvSpPr>
        <p:spPr>
          <a:xfrm>
            <a:off x="8610600" y="6356351"/>
            <a:ext cx="2743200" cy="365125"/>
          </a:xfrm>
          <a:prstGeom prst="rect">
            <a:avLst/>
          </a:prstGeom>
          <a:noFill/>
          <a:ln>
            <a:noFill/>
          </a:ln>
        </p:spPr>
        <p:txBody>
          <a:bodyPr anchorCtr="0" anchor="ctr" bIns="60925" lIns="121875" spcFirstLastPara="1" rIns="121875" wrap="square" tIns="60925">
            <a:noAutofit/>
          </a:bodyPr>
          <a:lstStyle>
            <a:lvl1pPr indent="0" lvl="0"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spcBef>
                <a:spcPts val="0"/>
              </a:spcBef>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2" name="Shape 82"/>
        <p:cNvGrpSpPr/>
        <p:nvPr/>
      </p:nvGrpSpPr>
      <p:grpSpPr>
        <a:xfrm>
          <a:off x="0" y="0"/>
          <a:ext cx="0" cy="0"/>
          <a:chOff x="0" y="0"/>
          <a:chExt cx="0" cy="0"/>
        </a:xfrm>
      </p:grpSpPr>
      <p:pic>
        <p:nvPicPr>
          <p:cNvPr id="83" name="Google Shape;83;p42"/>
          <p:cNvPicPr preferRelativeResize="0"/>
          <p:nvPr/>
        </p:nvPicPr>
        <p:blipFill rotWithShape="1">
          <a:blip r:embed="rId1">
            <a:alphaModFix/>
          </a:blip>
          <a:srcRect b="0" l="0" r="0" t="0"/>
          <a:stretch/>
        </p:blipFill>
        <p:spPr>
          <a:xfrm>
            <a:off x="-4060" y="0"/>
            <a:ext cx="12192000" cy="6858000"/>
          </a:xfrm>
          <a:prstGeom prst="rect">
            <a:avLst/>
          </a:prstGeom>
          <a:noFill/>
          <a:ln>
            <a:noFill/>
          </a:ln>
        </p:spPr>
      </p:pic>
      <p:sp>
        <p:nvSpPr>
          <p:cNvPr id="84" name="Google Shape;84;p42"/>
          <p:cNvSpPr txBox="1"/>
          <p:nvPr>
            <p:ph type="title"/>
          </p:nvPr>
        </p:nvSpPr>
        <p:spPr>
          <a:xfrm>
            <a:off x="838200" y="921490"/>
            <a:ext cx="10515600" cy="769729"/>
          </a:xfrm>
          <a:prstGeom prst="rect">
            <a:avLst/>
          </a:prstGeom>
          <a:noFill/>
          <a:ln>
            <a:noFill/>
          </a:ln>
        </p:spPr>
        <p:txBody>
          <a:bodyPr anchorCtr="0" anchor="ctr" bIns="60925" lIns="121875" spcFirstLastPara="1" rIns="121875" wrap="square" tIns="60925">
            <a:normAutofit/>
          </a:bodyPr>
          <a:lstStyle>
            <a:lvl1pPr lvl="0" marR="0" rtl="0" algn="l">
              <a:lnSpc>
                <a:spcPct val="90000"/>
              </a:lnSpc>
              <a:spcBef>
                <a:spcPts val="0"/>
              </a:spcBef>
              <a:spcAft>
                <a:spcPts val="0"/>
              </a:spcAft>
              <a:buClr>
                <a:schemeClr val="dk1"/>
              </a:buClr>
              <a:buSzPts val="3600"/>
              <a:buFont typeface="Calibri"/>
              <a:buNone/>
              <a:defRPr b="0" i="0" sz="36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5" name="Google Shape;85;p42"/>
          <p:cNvSpPr txBox="1"/>
          <p:nvPr>
            <p:ph idx="1" type="body"/>
          </p:nvPr>
        </p:nvSpPr>
        <p:spPr>
          <a:xfrm>
            <a:off x="838200" y="1826684"/>
            <a:ext cx="10515600" cy="4349749"/>
          </a:xfrm>
          <a:prstGeom prst="rect">
            <a:avLst/>
          </a:prstGeom>
          <a:noFill/>
          <a:ln>
            <a:noFill/>
          </a:ln>
        </p:spPr>
        <p:txBody>
          <a:bodyPr anchorCtr="0" anchor="t" bIns="60925" lIns="121875" spcFirstLastPara="1" rIns="121875" wrap="square" tIns="60925">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6" name="Google Shape;86;p42"/>
          <p:cNvSpPr txBox="1"/>
          <p:nvPr/>
        </p:nvSpPr>
        <p:spPr>
          <a:xfrm>
            <a:off x="321993" y="683684"/>
            <a:ext cx="10972800" cy="1143000"/>
          </a:xfrm>
          <a:prstGeom prst="rect">
            <a:avLst/>
          </a:prstGeom>
          <a:noFill/>
          <a:ln>
            <a:noFill/>
          </a:ln>
        </p:spPr>
        <p:txBody>
          <a:bodyPr anchorCtr="0" anchor="t" bIns="60925" lIns="121875" spcFirstLastPara="1" rIns="121875" wrap="square" tIns="60925">
            <a:normAutofit/>
          </a:bodyPr>
          <a:lstStyle/>
          <a:p>
            <a:pPr indent="0" lvl="0" marL="0" marR="0" rtl="0" algn="l">
              <a:lnSpc>
                <a:spcPct val="99200"/>
              </a:lnSpc>
              <a:spcBef>
                <a:spcPts val="0"/>
              </a:spcBef>
              <a:spcAft>
                <a:spcPts val="0"/>
              </a:spcAft>
              <a:buClr>
                <a:schemeClr val="dk1"/>
              </a:buClr>
              <a:buSzPts val="2500"/>
              <a:buFont typeface="Calibri"/>
              <a:buNone/>
            </a:pPr>
            <a:r>
              <a:t/>
            </a:r>
            <a:endParaRPr b="1" sz="3300">
              <a:solidFill>
                <a:srgbClr val="4E9CBA"/>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pic>
        <p:nvPicPr>
          <p:cNvPr id="155" name="Google Shape;155;p1"/>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56" name="Google Shape;156;p1"/>
          <p:cNvSpPr txBox="1"/>
          <p:nvPr>
            <p:ph type="ctrTitle"/>
          </p:nvPr>
        </p:nvSpPr>
        <p:spPr>
          <a:xfrm>
            <a:off x="5867400" y="1514475"/>
            <a:ext cx="6232930" cy="3124199"/>
          </a:xfrm>
          <a:prstGeom prst="rect">
            <a:avLst/>
          </a:prstGeom>
          <a:noFill/>
          <a:ln>
            <a:noFill/>
          </a:ln>
        </p:spPr>
        <p:txBody>
          <a:bodyPr anchorCtr="0" anchor="b" bIns="60925" lIns="121875" spcFirstLastPara="1" rIns="121875" wrap="square" tIns="60925">
            <a:noAutofit/>
          </a:bodyPr>
          <a:lstStyle/>
          <a:p>
            <a:pPr indent="0" lvl="0" marL="0" rtl="0" algn="ctr">
              <a:lnSpc>
                <a:spcPct val="90000"/>
              </a:lnSpc>
              <a:spcBef>
                <a:spcPts val="0"/>
              </a:spcBef>
              <a:spcAft>
                <a:spcPts val="0"/>
              </a:spcAft>
              <a:buClr>
                <a:schemeClr val="dk1"/>
              </a:buClr>
              <a:buSzPts val="4500"/>
              <a:buFont typeface="Calibri"/>
              <a:buNone/>
            </a:pPr>
            <a:r>
              <a:rPr b="1" lang="it-IT" sz="4400">
                <a:solidFill>
                  <a:srgbClr val="4E9CBA"/>
                </a:solidFill>
              </a:rPr>
              <a:t>Esercitazioni per il corso di alfabetizzazione digitale II livello - PC</a:t>
            </a:r>
            <a:endParaRPr b="1" sz="2400">
              <a:solidFill>
                <a:srgbClr val="4E9CB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10"/>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Trattamento testi di base</a:t>
            </a:r>
            <a:endParaRPr/>
          </a:p>
        </p:txBody>
      </p:sp>
      <p:grpSp>
        <p:nvGrpSpPr>
          <p:cNvPr id="240" name="Google Shape;240;p10"/>
          <p:cNvGrpSpPr/>
          <p:nvPr/>
        </p:nvGrpSpPr>
        <p:grpSpPr>
          <a:xfrm>
            <a:off x="914399" y="2296886"/>
            <a:ext cx="10496733" cy="3047998"/>
            <a:chOff x="0" y="0"/>
            <a:chExt cx="10496733" cy="3047998"/>
          </a:xfrm>
        </p:grpSpPr>
        <p:cxnSp>
          <p:nvCxnSpPr>
            <p:cNvPr id="241" name="Google Shape;241;p10"/>
            <p:cNvCxnSpPr/>
            <p:nvPr/>
          </p:nvCxnSpPr>
          <p:spPr>
            <a:xfrm>
              <a:off x="0" y="0"/>
              <a:ext cx="1049673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42" name="Google Shape;242;p10"/>
            <p:cNvSpPr/>
            <p:nvPr/>
          </p:nvSpPr>
          <p:spPr>
            <a:xfrm>
              <a:off x="0" y="0"/>
              <a:ext cx="10496733" cy="152399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0"/>
            <p:cNvSpPr txBox="1"/>
            <p:nvPr/>
          </p:nvSpPr>
          <p:spPr>
            <a:xfrm>
              <a:off x="0" y="0"/>
              <a:ext cx="10496733" cy="1523999"/>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1" lang="it-IT" sz="2400">
                  <a:solidFill>
                    <a:schemeClr val="dk1"/>
                  </a:solidFill>
                  <a:latin typeface="Calibri"/>
                  <a:ea typeface="Calibri"/>
                  <a:cs typeface="Calibri"/>
                  <a:sym typeface="Calibri"/>
                </a:rPr>
                <a:t>ESERCIZIO</a:t>
              </a:r>
              <a:r>
                <a:rPr lang="it-IT" sz="2400">
                  <a:solidFill>
                    <a:schemeClr val="dk1"/>
                  </a:solidFill>
                  <a:latin typeface="Calibri"/>
                  <a:ea typeface="Calibri"/>
                  <a:cs typeface="Calibri"/>
                  <a:sym typeface="Calibri"/>
                </a:rPr>
                <a:t> </a:t>
              </a:r>
              <a:r>
                <a:rPr b="1" lang="it-IT" sz="2400">
                  <a:solidFill>
                    <a:schemeClr val="dk1"/>
                  </a:solidFill>
                  <a:latin typeface="Calibri"/>
                  <a:ea typeface="Calibri"/>
                  <a:cs typeface="Calibri"/>
                  <a:sym typeface="Calibri"/>
                </a:rPr>
                <a:t>PRATICO</a:t>
              </a:r>
              <a:endParaRPr/>
            </a:p>
            <a:p>
              <a:pPr indent="0" lvl="0" marL="0" marR="0" rtl="0" algn="l">
                <a:lnSpc>
                  <a:spcPct val="90000"/>
                </a:lnSpc>
                <a:spcBef>
                  <a:spcPts val="840"/>
                </a:spcBef>
                <a:spcAft>
                  <a:spcPts val="0"/>
                </a:spcAft>
                <a:buNone/>
              </a:pPr>
              <a:r>
                <a:rPr lang="it-IT" sz="2400">
                  <a:solidFill>
                    <a:schemeClr val="dk1"/>
                  </a:solidFill>
                  <a:latin typeface="Calibri"/>
                  <a:ea typeface="Calibri"/>
                  <a:cs typeface="Calibri"/>
                  <a:sym typeface="Calibri"/>
                </a:rPr>
                <a:t>Scrivi un brano e formattalo.</a:t>
              </a:r>
              <a:endParaRPr b="1" sz="2400">
                <a:solidFill>
                  <a:schemeClr val="dk1"/>
                </a:solidFill>
                <a:latin typeface="Calibri"/>
                <a:ea typeface="Calibri"/>
                <a:cs typeface="Calibri"/>
                <a:sym typeface="Calibri"/>
              </a:endParaRPr>
            </a:p>
          </p:txBody>
        </p:sp>
        <p:cxnSp>
          <p:nvCxnSpPr>
            <p:cNvPr id="244" name="Google Shape;244;p10"/>
            <p:cNvCxnSpPr/>
            <p:nvPr/>
          </p:nvCxnSpPr>
          <p:spPr>
            <a:xfrm>
              <a:off x="0" y="1523999"/>
              <a:ext cx="1049673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45" name="Google Shape;245;p10"/>
            <p:cNvSpPr/>
            <p:nvPr/>
          </p:nvSpPr>
          <p:spPr>
            <a:xfrm>
              <a:off x="0" y="1523999"/>
              <a:ext cx="10496733" cy="152399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0"/>
            <p:cNvSpPr txBox="1"/>
            <p:nvPr/>
          </p:nvSpPr>
          <p:spPr>
            <a:xfrm>
              <a:off x="0" y="1523999"/>
              <a:ext cx="10496733" cy="1523999"/>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Scrivi all’interno dell’editor di testo il brano proposto dal docente/tutor, applicando le relative istruzioni di formattazione, poi salva il lavoro.</a:t>
              </a:r>
              <a:endParaRPr sz="2400">
                <a:solidFill>
                  <a:schemeClr val="dk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11"/>
          <p:cNvSpPr txBox="1"/>
          <p:nvPr>
            <p:ph type="title"/>
          </p:nvPr>
        </p:nvSpPr>
        <p:spPr>
          <a:xfrm>
            <a:off x="1045027" y="167001"/>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Uso di base del foglio elettronico</a:t>
            </a:r>
            <a:endParaRPr/>
          </a:p>
        </p:txBody>
      </p:sp>
      <p:grpSp>
        <p:nvGrpSpPr>
          <p:cNvPr id="252" name="Google Shape;252;p11"/>
          <p:cNvGrpSpPr/>
          <p:nvPr/>
        </p:nvGrpSpPr>
        <p:grpSpPr>
          <a:xfrm>
            <a:off x="478971" y="1166476"/>
            <a:ext cx="11375572" cy="4818962"/>
            <a:chOff x="0" y="1704"/>
            <a:chExt cx="11375572" cy="4818962"/>
          </a:xfrm>
        </p:grpSpPr>
        <p:cxnSp>
          <p:nvCxnSpPr>
            <p:cNvPr id="253" name="Google Shape;253;p11"/>
            <p:cNvCxnSpPr/>
            <p:nvPr/>
          </p:nvCxnSpPr>
          <p:spPr>
            <a:xfrm>
              <a:off x="0" y="1704"/>
              <a:ext cx="11375572"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54" name="Google Shape;254;p11"/>
            <p:cNvSpPr/>
            <p:nvPr/>
          </p:nvSpPr>
          <p:spPr>
            <a:xfrm>
              <a:off x="0" y="1704"/>
              <a:ext cx="11375572" cy="18567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1"/>
            <p:cNvSpPr txBox="1"/>
            <p:nvPr/>
          </p:nvSpPr>
          <p:spPr>
            <a:xfrm>
              <a:off x="0" y="1704"/>
              <a:ext cx="11375572" cy="185678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1" lang="it-IT" sz="2400">
                  <a:solidFill>
                    <a:schemeClr val="dk1"/>
                  </a:solidFill>
                  <a:latin typeface="Calibri"/>
                  <a:ea typeface="Calibri"/>
                  <a:cs typeface="Calibri"/>
                  <a:sym typeface="Calibri"/>
                </a:rPr>
                <a:t>ESERCIZIO</a:t>
              </a:r>
              <a:r>
                <a:rPr lang="it-IT" sz="2400">
                  <a:solidFill>
                    <a:schemeClr val="dk1"/>
                  </a:solidFill>
                  <a:latin typeface="Calibri"/>
                  <a:ea typeface="Calibri"/>
                  <a:cs typeface="Calibri"/>
                  <a:sym typeface="Calibri"/>
                </a:rPr>
                <a:t> </a:t>
              </a:r>
              <a:r>
                <a:rPr b="1" lang="it-IT" sz="2400">
                  <a:solidFill>
                    <a:schemeClr val="dk1"/>
                  </a:solidFill>
                  <a:latin typeface="Calibri"/>
                  <a:ea typeface="Calibri"/>
                  <a:cs typeface="Calibri"/>
                  <a:sym typeface="Calibri"/>
                </a:rPr>
                <a:t>PRATICO</a:t>
              </a:r>
              <a:endParaRPr/>
            </a:p>
            <a:p>
              <a:pPr indent="0" lvl="0" marL="0" marR="0" rtl="0" algn="l">
                <a:lnSpc>
                  <a:spcPct val="90000"/>
                </a:lnSpc>
                <a:spcBef>
                  <a:spcPts val="840"/>
                </a:spcBef>
                <a:spcAft>
                  <a:spcPts val="0"/>
                </a:spcAft>
                <a:buNone/>
              </a:pPr>
              <a:r>
                <a:rPr b="0" i="0" lang="it-IT" sz="2000">
                  <a:solidFill>
                    <a:schemeClr val="dk1"/>
                  </a:solidFill>
                  <a:latin typeface="Calibri"/>
                  <a:ea typeface="Calibri"/>
                  <a:cs typeface="Calibri"/>
                  <a:sym typeface="Calibri"/>
                </a:rPr>
                <a:t>Il foglio elettronico sul quale lavorare riassume le spese per consumi di energia elettrica che le otto famiglie del condominio di Via della Musica hanno sostenuto nel terzo trimestre dell’anno scorso. Usando le conoscenze che hai acquisito in questa unità: </a:t>
              </a:r>
              <a:endParaRPr/>
            </a:p>
            <a:p>
              <a:pPr indent="0" lvl="0" marL="0" marR="0" rtl="0" algn="l">
                <a:lnSpc>
                  <a:spcPct val="90000"/>
                </a:lnSpc>
                <a:spcBef>
                  <a:spcPts val="700"/>
                </a:spcBef>
                <a:spcAft>
                  <a:spcPts val="0"/>
                </a:spcAft>
                <a:buNone/>
              </a:pPr>
              <a:r>
                <a:rPr b="0" i="0" lang="it-IT" sz="2000">
                  <a:solidFill>
                    <a:schemeClr val="dk1"/>
                  </a:solidFill>
                  <a:latin typeface="Calibri"/>
                  <a:ea typeface="Calibri"/>
                  <a:cs typeface="Calibri"/>
                  <a:sym typeface="Calibri"/>
                </a:rPr>
                <a:t>(il modello di foglio elettronico si trova nel documento «Excel_esercitazione»)</a:t>
              </a:r>
              <a:endParaRPr b="0" i="0" sz="2000">
                <a:solidFill>
                  <a:schemeClr val="dk1"/>
                </a:solidFill>
                <a:latin typeface="Calibri"/>
                <a:ea typeface="Calibri"/>
                <a:cs typeface="Calibri"/>
                <a:sym typeface="Calibri"/>
              </a:endParaRPr>
            </a:p>
            <a:p>
              <a:pPr indent="0" lvl="0" marL="0" marR="0" rtl="0" algn="l">
                <a:lnSpc>
                  <a:spcPct val="90000"/>
                </a:lnSpc>
                <a:spcBef>
                  <a:spcPts val="700"/>
                </a:spcBef>
                <a:spcAft>
                  <a:spcPts val="0"/>
                </a:spcAft>
                <a:buNone/>
              </a:pPr>
              <a:r>
                <a:t/>
              </a:r>
              <a:endParaRPr b="1" sz="2000">
                <a:solidFill>
                  <a:schemeClr val="dk1"/>
                </a:solidFill>
                <a:latin typeface="Calibri"/>
                <a:ea typeface="Calibri"/>
                <a:cs typeface="Calibri"/>
                <a:sym typeface="Calibri"/>
              </a:endParaRPr>
            </a:p>
          </p:txBody>
        </p:sp>
        <p:cxnSp>
          <p:nvCxnSpPr>
            <p:cNvPr id="256" name="Google Shape;256;p11"/>
            <p:cNvCxnSpPr/>
            <p:nvPr/>
          </p:nvCxnSpPr>
          <p:spPr>
            <a:xfrm>
              <a:off x="0" y="1858487"/>
              <a:ext cx="11375572"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57" name="Google Shape;257;p11"/>
            <p:cNvSpPr/>
            <p:nvPr/>
          </p:nvSpPr>
          <p:spPr>
            <a:xfrm>
              <a:off x="0" y="1858487"/>
              <a:ext cx="11375572" cy="296217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txBox="1"/>
            <p:nvPr/>
          </p:nvSpPr>
          <p:spPr>
            <a:xfrm>
              <a:off x="0" y="1858487"/>
              <a:ext cx="11375572" cy="2962179"/>
            </a:xfrm>
            <a:prstGeom prst="rect">
              <a:avLst/>
            </a:prstGeom>
            <a:noFill/>
            <a:ln>
              <a:noFill/>
            </a:ln>
          </p:spPr>
          <p:txBody>
            <a:bodyPr anchorCtr="0" anchor="t" bIns="76200" lIns="76200" spcFirstLastPara="1" rIns="76200" wrap="square" tIns="76200">
              <a:noAutofit/>
            </a:bodyPr>
            <a:lstStyle/>
            <a:p>
              <a:pPr indent="0" lvl="0" marL="0" marR="0" rtl="0" algn="l">
                <a:lnSpc>
                  <a:spcPct val="90000"/>
                </a:lnSpc>
                <a:spcBef>
                  <a:spcPts val="0"/>
                </a:spcBef>
                <a:spcAft>
                  <a:spcPts val="0"/>
                </a:spcAft>
                <a:buNone/>
              </a:pPr>
              <a:r>
                <a:rPr b="0" i="0" lang="it-IT" sz="2000">
                  <a:solidFill>
                    <a:schemeClr val="dk1"/>
                  </a:solidFill>
                  <a:latin typeface="Calibri"/>
                  <a:ea typeface="Calibri"/>
                  <a:cs typeface="Calibri"/>
                  <a:sym typeface="Calibri"/>
                </a:rPr>
                <a:t>1. Clicca su “foglio elettronico” e apri il foglio elettronico di Google </a:t>
              </a:r>
              <a:endParaRPr/>
            </a:p>
            <a:p>
              <a:pPr indent="0" lvl="0" marL="0" marR="0" rtl="0" algn="l">
                <a:lnSpc>
                  <a:spcPct val="90000"/>
                </a:lnSpc>
                <a:spcBef>
                  <a:spcPts val="700"/>
                </a:spcBef>
                <a:spcAft>
                  <a:spcPts val="0"/>
                </a:spcAft>
                <a:buNone/>
              </a:pPr>
              <a:r>
                <a:rPr b="0" i="0" lang="it-IT" sz="2000">
                  <a:solidFill>
                    <a:schemeClr val="dk1"/>
                  </a:solidFill>
                  <a:latin typeface="Calibri"/>
                  <a:ea typeface="Calibri"/>
                  <a:cs typeface="Calibri"/>
                  <a:sym typeface="Calibri"/>
                </a:rPr>
                <a:t>2. Vai al menù file, clicca su Crea una copia, poi metti il tuo nome nella finestra Copia documento, poi clicca su OK. </a:t>
              </a:r>
              <a:endParaRPr/>
            </a:p>
            <a:p>
              <a:pPr indent="0" lvl="0" marL="0" marR="0" rtl="0" algn="l">
                <a:lnSpc>
                  <a:spcPct val="90000"/>
                </a:lnSpc>
                <a:spcBef>
                  <a:spcPts val="700"/>
                </a:spcBef>
                <a:spcAft>
                  <a:spcPts val="0"/>
                </a:spcAft>
                <a:buNone/>
              </a:pPr>
              <a:r>
                <a:rPr b="0" i="0" lang="it-IT" sz="2000">
                  <a:solidFill>
                    <a:schemeClr val="dk1"/>
                  </a:solidFill>
                  <a:latin typeface="Calibri"/>
                  <a:ea typeface="Calibri"/>
                  <a:cs typeface="Calibri"/>
                  <a:sym typeface="Calibri"/>
                </a:rPr>
                <a:t>3. Trova la somma trimestre delle spese di ognuna delle famiglie. </a:t>
              </a:r>
              <a:endParaRPr/>
            </a:p>
            <a:p>
              <a:pPr indent="0" lvl="0" marL="0" marR="0" rtl="0" algn="l">
                <a:lnSpc>
                  <a:spcPct val="90000"/>
                </a:lnSpc>
                <a:spcBef>
                  <a:spcPts val="700"/>
                </a:spcBef>
                <a:spcAft>
                  <a:spcPts val="0"/>
                </a:spcAft>
                <a:buNone/>
              </a:pPr>
              <a:r>
                <a:rPr b="0" i="0" lang="it-IT" sz="2000">
                  <a:solidFill>
                    <a:schemeClr val="dk1"/>
                  </a:solidFill>
                  <a:latin typeface="Calibri"/>
                  <a:ea typeface="Calibri"/>
                  <a:cs typeface="Calibri"/>
                  <a:sym typeface="Calibri"/>
                </a:rPr>
                <a:t>4. Trova il Totale del condominio delle spese per energia elettrica. </a:t>
              </a:r>
              <a:endParaRPr/>
            </a:p>
            <a:p>
              <a:pPr indent="0" lvl="0" marL="0" marR="0" rtl="0" algn="l">
                <a:lnSpc>
                  <a:spcPct val="90000"/>
                </a:lnSpc>
                <a:spcBef>
                  <a:spcPts val="700"/>
                </a:spcBef>
                <a:spcAft>
                  <a:spcPts val="0"/>
                </a:spcAft>
                <a:buNone/>
              </a:pPr>
              <a:r>
                <a:rPr b="0" i="0" lang="it-IT" sz="2000">
                  <a:solidFill>
                    <a:schemeClr val="dk1"/>
                  </a:solidFill>
                  <a:latin typeface="Calibri"/>
                  <a:ea typeface="Calibri"/>
                  <a:cs typeface="Calibri"/>
                  <a:sym typeface="Calibri"/>
                </a:rPr>
                <a:t>5. E’ stata calcolata la media trimestrale della spesa della sola famiglia Vivaldi, trova la media delle altre famiglie (puoi farlo senza impostare nessuna nuova formula di calcolo, sai come?) </a:t>
              </a:r>
              <a:endParaRPr/>
            </a:p>
            <a:p>
              <a:pPr indent="0" lvl="0" marL="0" marR="0" rtl="0" algn="l">
                <a:lnSpc>
                  <a:spcPct val="90000"/>
                </a:lnSpc>
                <a:spcBef>
                  <a:spcPts val="700"/>
                </a:spcBef>
                <a:spcAft>
                  <a:spcPts val="0"/>
                </a:spcAft>
                <a:buNone/>
              </a:pPr>
              <a:r>
                <a:rPr b="0" i="0" lang="it-IT" sz="2000">
                  <a:solidFill>
                    <a:schemeClr val="dk1"/>
                  </a:solidFill>
                  <a:latin typeface="Calibri"/>
                  <a:ea typeface="Calibri"/>
                  <a:cs typeface="Calibri"/>
                  <a:sym typeface="Calibri"/>
                </a:rPr>
                <a:t>6. Adesso di medie te ne intendi abbastanza, trova la media mensile del condominio. </a:t>
              </a:r>
              <a:endParaRPr sz="2000">
                <a:solidFill>
                  <a:schemeClr val="dk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12"/>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2"/>
          <p:cNvSpPr/>
          <p:nvPr/>
        </p:nvSpPr>
        <p:spPr>
          <a:xfrm>
            <a:off x="9270263" y="761999"/>
            <a:ext cx="2925318" cy="5334001"/>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2"/>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66" name="Google Shape;266;p12"/>
          <p:cNvSpPr txBox="1"/>
          <p:nvPr>
            <p:ph type="title"/>
          </p:nvPr>
        </p:nvSpPr>
        <p:spPr>
          <a:xfrm>
            <a:off x="1703295" y="1083732"/>
            <a:ext cx="6307230" cy="4690534"/>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SzPts val="2700"/>
              <a:buNone/>
            </a:pPr>
            <a:r>
              <a:rPr lang="it-IT" sz="4800" cap="small">
                <a:solidFill>
                  <a:srgbClr val="2F5496"/>
                </a:solidFill>
              </a:rPr>
              <a:t>3.2 (bis) </a:t>
            </a:r>
            <a:r>
              <a:rPr b="1" lang="it-IT" sz="4800" cap="small">
                <a:solidFill>
                  <a:srgbClr val="2F5496"/>
                </a:solidFill>
              </a:rPr>
              <a:t>Copyright e licenze</a:t>
            </a:r>
            <a:endParaRPr b="1" sz="7200" cap="small">
              <a:solidFill>
                <a:srgbClr val="3F3F3F"/>
              </a:solidFill>
            </a:endParaRPr>
          </a:p>
        </p:txBody>
      </p:sp>
      <p:sp>
        <p:nvSpPr>
          <p:cNvPr id="267" name="Google Shape;267;p12"/>
          <p:cNvSpPr/>
          <p:nvPr/>
        </p:nvSpPr>
        <p:spPr>
          <a:xfrm>
            <a:off x="11685778" y="767825"/>
            <a:ext cx="508012" cy="5328173"/>
          </a:xfrm>
          <a:prstGeom prst="rect">
            <a:avLst/>
          </a:prstGeom>
          <a:solidFill>
            <a:srgbClr val="C8C8C8">
              <a:alpha val="4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13"/>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Copyright e licenze</a:t>
            </a:r>
            <a:endParaRPr/>
          </a:p>
        </p:txBody>
      </p:sp>
      <p:grpSp>
        <p:nvGrpSpPr>
          <p:cNvPr id="273" name="Google Shape;273;p13"/>
          <p:cNvGrpSpPr/>
          <p:nvPr/>
        </p:nvGrpSpPr>
        <p:grpSpPr>
          <a:xfrm>
            <a:off x="1045028" y="1578429"/>
            <a:ext cx="10189030" cy="3287485"/>
            <a:chOff x="0" y="0"/>
            <a:chExt cx="10189030" cy="3287485"/>
          </a:xfrm>
        </p:grpSpPr>
        <p:cxnSp>
          <p:nvCxnSpPr>
            <p:cNvPr id="274" name="Google Shape;274;p13"/>
            <p:cNvCxnSpPr/>
            <p:nvPr/>
          </p:nvCxnSpPr>
          <p:spPr>
            <a:xfrm>
              <a:off x="0" y="0"/>
              <a:ext cx="10189030"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75" name="Google Shape;275;p13"/>
            <p:cNvSpPr/>
            <p:nvPr/>
          </p:nvSpPr>
          <p:spPr>
            <a:xfrm>
              <a:off x="0" y="0"/>
              <a:ext cx="10189030" cy="328748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13"/>
            <p:cNvSpPr txBox="1"/>
            <p:nvPr/>
          </p:nvSpPr>
          <p:spPr>
            <a:xfrm>
              <a:off x="0" y="0"/>
              <a:ext cx="10189030" cy="3287485"/>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400">
                  <a:solidFill>
                    <a:schemeClr val="dk1"/>
                  </a:solidFill>
                  <a:latin typeface="Calibri"/>
                  <a:ea typeface="Calibri"/>
                  <a:cs typeface="Calibri"/>
                  <a:sym typeface="Calibri"/>
                </a:rPr>
                <a:t>Quale dei seguenti simboli indica che tutti i diritti sul materiale che detiene il simbolo sono riservati al suo proprietario? </a:t>
              </a:r>
              <a:br>
                <a:rPr b="0" i="0" lang="it-IT" sz="2400">
                  <a:solidFill>
                    <a:schemeClr val="dk1"/>
                  </a:solidFill>
                  <a:latin typeface="Calibri"/>
                  <a:ea typeface="Calibri"/>
                  <a:cs typeface="Calibri"/>
                  <a:sym typeface="Calibri"/>
                </a:rPr>
              </a:br>
              <a:r>
                <a:rPr b="0" i="0" lang="it-IT" sz="2400">
                  <a:solidFill>
                    <a:schemeClr val="dk1"/>
                  </a:solidFill>
                  <a:latin typeface="Calibri"/>
                  <a:ea typeface="Calibri"/>
                  <a:cs typeface="Calibri"/>
                  <a:sym typeface="Calibri"/>
                </a:rPr>
                <a:t> </a:t>
              </a:r>
              <a:endParaRPr/>
            </a:p>
            <a:p>
              <a:pPr indent="0" lvl="0" marL="0" marR="0" rtl="0" algn="l">
                <a:lnSpc>
                  <a:spcPct val="100000"/>
                </a:lnSpc>
                <a:spcBef>
                  <a:spcPts val="840"/>
                </a:spcBef>
                <a:spcAft>
                  <a:spcPts val="0"/>
                </a:spcAft>
                <a:buNone/>
              </a:pPr>
              <a:r>
                <a:t/>
              </a:r>
              <a:endParaRPr b="1" sz="2400">
                <a:solidFill>
                  <a:schemeClr val="dk1"/>
                </a:solidFill>
                <a:latin typeface="Calibri"/>
                <a:ea typeface="Calibri"/>
                <a:cs typeface="Calibri"/>
                <a:sym typeface="Calibri"/>
              </a:endParaRPr>
            </a:p>
          </p:txBody>
        </p:sp>
      </p:grpSp>
      <p:pic>
        <p:nvPicPr>
          <p:cNvPr id="277" name="Google Shape;277;p13"/>
          <p:cNvPicPr preferRelativeResize="0"/>
          <p:nvPr/>
        </p:nvPicPr>
        <p:blipFill rotWithShape="1">
          <a:blip r:embed="rId3">
            <a:alphaModFix/>
          </a:blip>
          <a:srcRect b="0" l="0" r="0" t="0"/>
          <a:stretch/>
        </p:blipFill>
        <p:spPr>
          <a:xfrm>
            <a:off x="3388313" y="3122295"/>
            <a:ext cx="8210915" cy="219138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14"/>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Copyright e licenze</a:t>
            </a:r>
            <a:endParaRPr/>
          </a:p>
        </p:txBody>
      </p:sp>
      <p:grpSp>
        <p:nvGrpSpPr>
          <p:cNvPr id="283" name="Google Shape;283;p14"/>
          <p:cNvGrpSpPr/>
          <p:nvPr/>
        </p:nvGrpSpPr>
        <p:grpSpPr>
          <a:xfrm>
            <a:off x="816429" y="1570103"/>
            <a:ext cx="10493829" cy="4262077"/>
            <a:chOff x="0" y="2560"/>
            <a:chExt cx="10493829" cy="4262077"/>
          </a:xfrm>
        </p:grpSpPr>
        <p:cxnSp>
          <p:nvCxnSpPr>
            <p:cNvPr id="284" name="Google Shape;284;p14"/>
            <p:cNvCxnSpPr/>
            <p:nvPr/>
          </p:nvCxnSpPr>
          <p:spPr>
            <a:xfrm>
              <a:off x="0" y="2560"/>
              <a:ext cx="1049382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85" name="Google Shape;285;p14"/>
            <p:cNvSpPr/>
            <p:nvPr/>
          </p:nvSpPr>
          <p:spPr>
            <a:xfrm>
              <a:off x="0" y="29989"/>
              <a:ext cx="10483581" cy="233045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4"/>
            <p:cNvSpPr txBox="1"/>
            <p:nvPr/>
          </p:nvSpPr>
          <p:spPr>
            <a:xfrm>
              <a:off x="0" y="29989"/>
              <a:ext cx="10483581" cy="233045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400">
                  <a:solidFill>
                    <a:schemeClr val="dk1"/>
                  </a:solidFill>
                  <a:latin typeface="Calibri"/>
                  <a:ea typeface="Calibri"/>
                  <a:cs typeface="Calibri"/>
                  <a:sym typeface="Calibri"/>
                </a:rPr>
                <a:t>Cosa indica questo simbolo?</a:t>
              </a:r>
              <a:endParaRPr/>
            </a:p>
            <a:p>
              <a:pPr indent="0" lvl="0" marL="0" marR="0" rtl="0" algn="l">
                <a:lnSpc>
                  <a:spcPct val="100000"/>
                </a:lnSpc>
                <a:spcBef>
                  <a:spcPts val="840"/>
                </a:spcBef>
                <a:spcAft>
                  <a:spcPts val="0"/>
                </a:spcAft>
                <a:buNone/>
              </a:pPr>
              <a:r>
                <a:t/>
              </a:r>
              <a:endParaRPr b="0" sz="2400">
                <a:solidFill>
                  <a:schemeClr val="dk1"/>
                </a:solidFill>
                <a:latin typeface="Calibri"/>
                <a:ea typeface="Calibri"/>
                <a:cs typeface="Calibri"/>
                <a:sym typeface="Calibri"/>
              </a:endParaRPr>
            </a:p>
          </p:txBody>
        </p:sp>
        <p:cxnSp>
          <p:nvCxnSpPr>
            <p:cNvPr id="287" name="Google Shape;287;p14"/>
            <p:cNvCxnSpPr/>
            <p:nvPr/>
          </p:nvCxnSpPr>
          <p:spPr>
            <a:xfrm>
              <a:off x="0" y="2333020"/>
              <a:ext cx="1049382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88" name="Google Shape;288;p14"/>
            <p:cNvSpPr/>
            <p:nvPr/>
          </p:nvSpPr>
          <p:spPr>
            <a:xfrm>
              <a:off x="0" y="2333020"/>
              <a:ext cx="10493829" cy="49175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14"/>
            <p:cNvSpPr txBox="1"/>
            <p:nvPr/>
          </p:nvSpPr>
          <p:spPr>
            <a:xfrm>
              <a:off x="0" y="2333020"/>
              <a:ext cx="10493829" cy="491750"/>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1. Che l’opera acquistata non può essere pagata in euro. </a:t>
              </a:r>
              <a:endParaRPr sz="2400">
                <a:solidFill>
                  <a:schemeClr val="dk1"/>
                </a:solidFill>
                <a:latin typeface="Calibri"/>
                <a:ea typeface="Calibri"/>
                <a:cs typeface="Calibri"/>
                <a:sym typeface="Calibri"/>
              </a:endParaRPr>
            </a:p>
          </p:txBody>
        </p:sp>
        <p:cxnSp>
          <p:nvCxnSpPr>
            <p:cNvPr id="290" name="Google Shape;290;p14"/>
            <p:cNvCxnSpPr/>
            <p:nvPr/>
          </p:nvCxnSpPr>
          <p:spPr>
            <a:xfrm>
              <a:off x="0" y="2824770"/>
              <a:ext cx="1049382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91" name="Google Shape;291;p14"/>
            <p:cNvSpPr/>
            <p:nvPr/>
          </p:nvSpPr>
          <p:spPr>
            <a:xfrm>
              <a:off x="0" y="2824770"/>
              <a:ext cx="10493829" cy="65186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14"/>
            <p:cNvSpPr txBox="1"/>
            <p:nvPr/>
          </p:nvSpPr>
          <p:spPr>
            <a:xfrm>
              <a:off x="0" y="2824770"/>
              <a:ext cx="10493829" cy="651861"/>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2. Che l’opera è gratuita. </a:t>
              </a:r>
              <a:endParaRPr sz="2400">
                <a:solidFill>
                  <a:schemeClr val="dk1"/>
                </a:solidFill>
                <a:latin typeface="Calibri"/>
                <a:ea typeface="Calibri"/>
                <a:cs typeface="Calibri"/>
                <a:sym typeface="Calibri"/>
              </a:endParaRPr>
            </a:p>
          </p:txBody>
        </p:sp>
        <p:cxnSp>
          <p:nvCxnSpPr>
            <p:cNvPr id="293" name="Google Shape;293;p14"/>
            <p:cNvCxnSpPr/>
            <p:nvPr/>
          </p:nvCxnSpPr>
          <p:spPr>
            <a:xfrm>
              <a:off x="0" y="3476632"/>
              <a:ext cx="1049382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94" name="Google Shape;294;p14"/>
            <p:cNvSpPr/>
            <p:nvPr/>
          </p:nvSpPr>
          <p:spPr>
            <a:xfrm>
              <a:off x="0" y="3476632"/>
              <a:ext cx="10493829" cy="78800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14"/>
            <p:cNvSpPr txBox="1"/>
            <p:nvPr/>
          </p:nvSpPr>
          <p:spPr>
            <a:xfrm>
              <a:off x="0" y="3476632"/>
              <a:ext cx="10493829" cy="788005"/>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3. Che non si può utilizzare l’opera a scopo commerciale. </a:t>
              </a:r>
              <a:endParaRPr sz="2400">
                <a:solidFill>
                  <a:schemeClr val="dk1"/>
                </a:solidFill>
                <a:latin typeface="Calibri"/>
                <a:ea typeface="Calibri"/>
                <a:cs typeface="Calibri"/>
                <a:sym typeface="Calibri"/>
              </a:endParaRPr>
            </a:p>
          </p:txBody>
        </p:sp>
      </p:grpSp>
      <p:pic>
        <p:nvPicPr>
          <p:cNvPr id="296" name="Google Shape;296;p14"/>
          <p:cNvPicPr preferRelativeResize="0"/>
          <p:nvPr/>
        </p:nvPicPr>
        <p:blipFill rotWithShape="1">
          <a:blip r:embed="rId3">
            <a:alphaModFix/>
          </a:blip>
          <a:srcRect b="0" l="0" r="0" t="0"/>
          <a:stretch/>
        </p:blipFill>
        <p:spPr>
          <a:xfrm>
            <a:off x="7123430" y="1814830"/>
            <a:ext cx="1360170" cy="13652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15"/>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15"/>
          <p:cNvSpPr/>
          <p:nvPr/>
        </p:nvSpPr>
        <p:spPr>
          <a:xfrm>
            <a:off x="9270263" y="761999"/>
            <a:ext cx="2925318" cy="5334001"/>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15"/>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04" name="Google Shape;304;p15"/>
          <p:cNvSpPr txBox="1"/>
          <p:nvPr>
            <p:ph type="title"/>
          </p:nvPr>
        </p:nvSpPr>
        <p:spPr>
          <a:xfrm>
            <a:off x="1045027" y="1083732"/>
            <a:ext cx="8451398" cy="4690534"/>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SzPts val="2700"/>
              <a:buNone/>
            </a:pPr>
            <a:r>
              <a:rPr lang="it-IT" sz="4800" cap="small">
                <a:solidFill>
                  <a:srgbClr val="2F5496"/>
                </a:solidFill>
              </a:rPr>
              <a:t>3.1 </a:t>
            </a:r>
            <a:r>
              <a:rPr b="1" lang="it-IT" sz="4800" cap="small">
                <a:solidFill>
                  <a:srgbClr val="2F5496"/>
                </a:solidFill>
              </a:rPr>
              <a:t>Proteggere  i dispositivi</a:t>
            </a:r>
            <a:endParaRPr b="1" sz="4800" cap="small">
              <a:solidFill>
                <a:srgbClr val="2F5496"/>
              </a:solidFill>
            </a:endParaRPr>
          </a:p>
        </p:txBody>
      </p:sp>
      <p:sp>
        <p:nvSpPr>
          <p:cNvPr id="305" name="Google Shape;305;p15"/>
          <p:cNvSpPr/>
          <p:nvPr/>
        </p:nvSpPr>
        <p:spPr>
          <a:xfrm>
            <a:off x="11685778" y="767825"/>
            <a:ext cx="508012" cy="5328173"/>
          </a:xfrm>
          <a:prstGeom prst="rect">
            <a:avLst/>
          </a:prstGeom>
          <a:solidFill>
            <a:srgbClr val="C8C8C8">
              <a:alpha val="4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Google Shape;310;p16"/>
          <p:cNvSpPr txBox="1"/>
          <p:nvPr>
            <p:ph type="title"/>
          </p:nvPr>
        </p:nvSpPr>
        <p:spPr>
          <a:xfrm>
            <a:off x="838200" y="188406"/>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Rischi software e protezioni</a:t>
            </a:r>
            <a:endParaRPr b="1" cap="small">
              <a:solidFill>
                <a:srgbClr val="2F5496"/>
              </a:solidFill>
            </a:endParaRPr>
          </a:p>
        </p:txBody>
      </p:sp>
      <p:grpSp>
        <p:nvGrpSpPr>
          <p:cNvPr id="311" name="Google Shape;311;p16"/>
          <p:cNvGrpSpPr/>
          <p:nvPr/>
        </p:nvGrpSpPr>
        <p:grpSpPr>
          <a:xfrm>
            <a:off x="707571" y="1262745"/>
            <a:ext cx="11484429" cy="4005943"/>
            <a:chOff x="0" y="0"/>
            <a:chExt cx="11484429" cy="4005943"/>
          </a:xfrm>
        </p:grpSpPr>
        <p:cxnSp>
          <p:nvCxnSpPr>
            <p:cNvPr id="312" name="Google Shape;312;p16"/>
            <p:cNvCxnSpPr/>
            <p:nvPr/>
          </p:nvCxnSpPr>
          <p:spPr>
            <a:xfrm>
              <a:off x="0" y="0"/>
              <a:ext cx="1148442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13" name="Google Shape;313;p16"/>
            <p:cNvSpPr/>
            <p:nvPr/>
          </p:nvSpPr>
          <p:spPr>
            <a:xfrm>
              <a:off x="0" y="0"/>
              <a:ext cx="11484429" cy="400594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6"/>
            <p:cNvSpPr txBox="1"/>
            <p:nvPr/>
          </p:nvSpPr>
          <p:spPr>
            <a:xfrm>
              <a:off x="0" y="0"/>
              <a:ext cx="11484429" cy="400594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000">
                  <a:solidFill>
                    <a:schemeClr val="dk1"/>
                  </a:solidFill>
                  <a:latin typeface="Calibri"/>
                  <a:ea typeface="Calibri"/>
                  <a:cs typeface="Calibri"/>
                  <a:sym typeface="Calibri"/>
                </a:rPr>
                <a:t>Associa ad ognuno dei termini indicati nella colonna sinistra, il significato corretto indicato nella colonna destra. </a:t>
              </a:r>
              <a:endParaRPr b="1" sz="2000">
                <a:solidFill>
                  <a:schemeClr val="dk1"/>
                </a:solidFill>
                <a:latin typeface="Calibri"/>
                <a:ea typeface="Calibri"/>
                <a:cs typeface="Calibri"/>
                <a:sym typeface="Calibri"/>
              </a:endParaRPr>
            </a:p>
          </p:txBody>
        </p:sp>
      </p:grpSp>
      <p:graphicFrame>
        <p:nvGraphicFramePr>
          <p:cNvPr id="315" name="Google Shape;315;p16"/>
          <p:cNvGraphicFramePr/>
          <p:nvPr/>
        </p:nvGraphicFramePr>
        <p:xfrm>
          <a:off x="696687" y="2575328"/>
          <a:ext cx="3000000" cy="3000000"/>
        </p:xfrm>
        <a:graphic>
          <a:graphicData uri="http://schemas.openxmlformats.org/drawingml/2006/table">
            <a:tbl>
              <a:tblPr bandRow="1" firstRow="1">
                <a:noFill/>
                <a:tableStyleId>{E2222D06-2EC9-46C9-BC23-24F718F3C4A1}</a:tableStyleId>
              </a:tblPr>
              <a:tblGrid>
                <a:gridCol w="2246950"/>
                <a:gridCol w="8781000"/>
              </a:tblGrid>
              <a:tr h="254000">
                <a:tc>
                  <a:txBody>
                    <a:bodyPr/>
                    <a:lstStyle/>
                    <a:p>
                      <a:pPr indent="0" lvl="0" marL="0" marR="0" rtl="0" algn="l">
                        <a:lnSpc>
                          <a:spcPct val="100000"/>
                        </a:lnSpc>
                        <a:spcBef>
                          <a:spcPts val="0"/>
                        </a:spcBef>
                        <a:spcAft>
                          <a:spcPts val="0"/>
                        </a:spcAft>
                        <a:buNone/>
                      </a:pPr>
                      <a:r>
                        <a:rPr b="1" lang="it-IT" sz="2000" u="none" cap="none" strike="noStrike">
                          <a:solidFill>
                            <a:schemeClr val="lt1"/>
                          </a:solidFill>
                          <a:latin typeface="Calibri"/>
                          <a:ea typeface="Calibri"/>
                          <a:cs typeface="Calibri"/>
                          <a:sym typeface="Calibri"/>
                        </a:rPr>
                        <a:t>Termine</a:t>
                      </a:r>
                      <a:endParaRPr sz="2000" u="none" cap="none" strike="noStrike">
                        <a:latin typeface="Calibri"/>
                        <a:ea typeface="Calibri"/>
                        <a:cs typeface="Calibri"/>
                        <a:sym typeface="Calibri"/>
                      </a:endParaRPr>
                    </a:p>
                  </a:txBody>
                  <a:tcPr marT="45725" marB="45725" marR="91450" marL="91450"/>
                </a:tc>
                <a:tc>
                  <a:txBody>
                    <a:bodyPr/>
                    <a:lstStyle/>
                    <a:p>
                      <a:pPr indent="0" lvl="0" marL="0" marR="0" rtl="0" algn="l">
                        <a:lnSpc>
                          <a:spcPct val="100000"/>
                        </a:lnSpc>
                        <a:spcBef>
                          <a:spcPts val="0"/>
                        </a:spcBef>
                        <a:spcAft>
                          <a:spcPts val="0"/>
                        </a:spcAft>
                        <a:buNone/>
                      </a:pPr>
                      <a:r>
                        <a:rPr b="1" lang="it-IT" sz="2000" u="none" cap="none" strike="noStrike">
                          <a:solidFill>
                            <a:schemeClr val="lt1"/>
                          </a:solidFill>
                          <a:latin typeface="Calibri"/>
                          <a:ea typeface="Calibri"/>
                          <a:cs typeface="Calibri"/>
                          <a:sym typeface="Calibri"/>
                        </a:rPr>
                        <a:t>Significato</a:t>
                      </a:r>
                      <a:endParaRPr sz="2000" u="none" cap="none" strike="noStrike">
                        <a:latin typeface="Calibri"/>
                        <a:ea typeface="Calibri"/>
                        <a:cs typeface="Calibri"/>
                        <a:sym typeface="Calibri"/>
                      </a:endParaRPr>
                    </a:p>
                  </a:txBody>
                  <a:tcPr marT="45725" marB="45725" marR="91450" marL="91450"/>
                </a:tc>
              </a:tr>
              <a:tr h="370850">
                <a:tc>
                  <a:txBody>
                    <a:bodyPr/>
                    <a:lstStyle/>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 … ] Antivirus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 … ] Spam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 … ] Malware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 …] Popup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 …] Lock screen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 …] File locking </a:t>
                      </a:r>
                      <a:endParaRPr/>
                    </a:p>
                  </a:txBody>
                  <a:tcPr marT="45725" marB="45725" marR="91450" marL="91450"/>
                </a:tc>
                <a:tc>
                  <a:txBody>
                    <a:bodyPr/>
                    <a:lstStyle/>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1 – Software progettato per danneggiare computer, server, reti e altri dispositivi (virus, worm, Trojan, ransomware, spyware, adware, scareware).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2 – Invio messaggi indesiderati ad un grande numero di destinatari.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3 – Software che rileva, previene e rimuove virus, worm e altro malware.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4 – Il lockscreen sui dispositivi mobili notifica delle email e messaggi di testo, data e ora, scorciatoie a certe applicazioni.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5 – Una finestra che si apre sullo schermo di un dispositivo senza che l’utente abbia usato un comando. </a:t>
                      </a:r>
                      <a:endParaRPr/>
                    </a:p>
                    <a:p>
                      <a:pPr indent="0" lvl="0" marL="0" marR="0" rtl="0" algn="l">
                        <a:lnSpc>
                          <a:spcPct val="100000"/>
                        </a:lnSpc>
                        <a:spcBef>
                          <a:spcPts val="0"/>
                        </a:spcBef>
                        <a:spcAft>
                          <a:spcPts val="0"/>
                        </a:spcAft>
                        <a:buNone/>
                      </a:pPr>
                      <a:r>
                        <a:rPr b="0" i="0" lang="it-IT" sz="2000" u="none" cap="none" strike="noStrike">
                          <a:solidFill>
                            <a:schemeClr val="dk1"/>
                          </a:solidFill>
                          <a:latin typeface="Calibri"/>
                          <a:ea typeface="Calibri"/>
                          <a:cs typeface="Calibri"/>
                          <a:sym typeface="Calibri"/>
                        </a:rPr>
                        <a:t>6 – Restrizione che impedisce ad altri utenti di cambiare specifici file. Solo un particolare utente può accedere.</a:t>
                      </a:r>
                      <a:endParaRPr/>
                    </a:p>
                  </a:txBody>
                  <a:tcPr marT="45725" marB="45725" marR="91450" marL="9145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sp>
        <p:nvSpPr>
          <p:cNvPr id="320" name="Google Shape;320;p17"/>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Rischi software e protezioni</a:t>
            </a:r>
            <a:endParaRPr/>
          </a:p>
        </p:txBody>
      </p:sp>
      <p:grpSp>
        <p:nvGrpSpPr>
          <p:cNvPr id="321" name="Google Shape;321;p17"/>
          <p:cNvGrpSpPr/>
          <p:nvPr/>
        </p:nvGrpSpPr>
        <p:grpSpPr>
          <a:xfrm>
            <a:off x="816429" y="2004879"/>
            <a:ext cx="10470899" cy="3866205"/>
            <a:chOff x="0" y="1908"/>
            <a:chExt cx="10470899" cy="3866205"/>
          </a:xfrm>
        </p:grpSpPr>
        <p:cxnSp>
          <p:nvCxnSpPr>
            <p:cNvPr id="322" name="Google Shape;322;p17"/>
            <p:cNvCxnSpPr/>
            <p:nvPr/>
          </p:nvCxnSpPr>
          <p:spPr>
            <a:xfrm>
              <a:off x="0" y="1908"/>
              <a:ext cx="1047089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23" name="Google Shape;323;p17"/>
            <p:cNvSpPr/>
            <p:nvPr/>
          </p:nvSpPr>
          <p:spPr>
            <a:xfrm>
              <a:off x="0" y="1908"/>
              <a:ext cx="10470899" cy="132946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17"/>
            <p:cNvSpPr txBox="1"/>
            <p:nvPr/>
          </p:nvSpPr>
          <p:spPr>
            <a:xfrm>
              <a:off x="0" y="1908"/>
              <a:ext cx="10470899" cy="1329464"/>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1" lang="it-IT" sz="2400">
                  <a:solidFill>
                    <a:schemeClr val="dk1"/>
                  </a:solidFill>
                  <a:latin typeface="Calibri"/>
                  <a:ea typeface="Calibri"/>
                  <a:cs typeface="Calibri"/>
                  <a:sym typeface="Calibri"/>
                </a:rPr>
                <a:t>ESERCIZIO</a:t>
              </a:r>
              <a:r>
                <a:rPr lang="it-IT" sz="2400">
                  <a:solidFill>
                    <a:schemeClr val="dk1"/>
                  </a:solidFill>
                  <a:latin typeface="Calibri"/>
                  <a:ea typeface="Calibri"/>
                  <a:cs typeface="Calibri"/>
                  <a:sym typeface="Calibri"/>
                </a:rPr>
                <a:t> </a:t>
              </a:r>
              <a:r>
                <a:rPr b="1" lang="it-IT" sz="2400">
                  <a:solidFill>
                    <a:schemeClr val="dk1"/>
                  </a:solidFill>
                  <a:latin typeface="Calibri"/>
                  <a:ea typeface="Calibri"/>
                  <a:cs typeface="Calibri"/>
                  <a:sym typeface="Calibri"/>
                </a:rPr>
                <a:t>PRATICO</a:t>
              </a:r>
              <a:endParaRPr/>
            </a:p>
            <a:p>
              <a:pPr indent="0" lvl="0" marL="0" marR="0" rtl="0" algn="l">
                <a:lnSpc>
                  <a:spcPct val="90000"/>
                </a:lnSpc>
                <a:spcBef>
                  <a:spcPts val="840"/>
                </a:spcBef>
                <a:spcAft>
                  <a:spcPts val="0"/>
                </a:spcAft>
                <a:buNone/>
              </a:pPr>
              <a:r>
                <a:rPr b="0" lang="it-IT" sz="2400">
                  <a:solidFill>
                    <a:schemeClr val="dk1"/>
                  </a:solidFill>
                  <a:latin typeface="Calibri"/>
                  <a:ea typeface="Calibri"/>
                  <a:cs typeface="Calibri"/>
                  <a:sym typeface="Calibri"/>
                </a:rPr>
                <a:t>Attiva App di protezione </a:t>
              </a:r>
              <a:endParaRPr/>
            </a:p>
            <a:p>
              <a:pPr indent="0" lvl="0" marL="0" marR="0" rtl="0" algn="l">
                <a:lnSpc>
                  <a:spcPct val="90000"/>
                </a:lnSpc>
                <a:spcBef>
                  <a:spcPts val="840"/>
                </a:spcBef>
                <a:spcAft>
                  <a:spcPts val="0"/>
                </a:spcAft>
                <a:buNone/>
              </a:pPr>
              <a:r>
                <a:t/>
              </a:r>
              <a:endParaRPr b="0" sz="2400">
                <a:solidFill>
                  <a:schemeClr val="dk1"/>
                </a:solidFill>
                <a:latin typeface="Calibri"/>
                <a:ea typeface="Calibri"/>
                <a:cs typeface="Calibri"/>
                <a:sym typeface="Calibri"/>
              </a:endParaRPr>
            </a:p>
          </p:txBody>
        </p:sp>
        <p:cxnSp>
          <p:nvCxnSpPr>
            <p:cNvPr id="325" name="Google Shape;325;p17"/>
            <p:cNvCxnSpPr/>
            <p:nvPr/>
          </p:nvCxnSpPr>
          <p:spPr>
            <a:xfrm>
              <a:off x="0" y="1331372"/>
              <a:ext cx="1047089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26" name="Google Shape;326;p17"/>
            <p:cNvSpPr/>
            <p:nvPr/>
          </p:nvSpPr>
          <p:spPr>
            <a:xfrm>
              <a:off x="0" y="1331372"/>
              <a:ext cx="10470899" cy="108284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17"/>
            <p:cNvSpPr txBox="1"/>
            <p:nvPr/>
          </p:nvSpPr>
          <p:spPr>
            <a:xfrm>
              <a:off x="0" y="1331372"/>
              <a:ext cx="10470899" cy="1082849"/>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1) </a:t>
              </a:r>
              <a:r>
                <a:rPr b="0" i="0" lang="it-IT" sz="2400">
                  <a:solidFill>
                    <a:schemeClr val="dk1"/>
                  </a:solidFill>
                  <a:latin typeface="Calibri"/>
                  <a:ea typeface="Calibri"/>
                  <a:cs typeface="Calibri"/>
                  <a:sym typeface="Calibri"/>
                </a:rPr>
                <a:t>Apri la pagina web indicata dal docente/tutor, individua la App (software) ed eseguila nel dispositivo.</a:t>
              </a:r>
              <a:r>
                <a:rPr lang="it-IT" sz="2400">
                  <a:solidFill>
                    <a:schemeClr val="dk1"/>
                  </a:solidFill>
                  <a:latin typeface="Calibri"/>
                  <a:ea typeface="Calibri"/>
                  <a:cs typeface="Calibri"/>
                  <a:sym typeface="Calibri"/>
                </a:rPr>
                <a:t> </a:t>
              </a:r>
              <a:endParaRPr/>
            </a:p>
          </p:txBody>
        </p:sp>
        <p:cxnSp>
          <p:nvCxnSpPr>
            <p:cNvPr id="328" name="Google Shape;328;p17"/>
            <p:cNvCxnSpPr/>
            <p:nvPr/>
          </p:nvCxnSpPr>
          <p:spPr>
            <a:xfrm>
              <a:off x="0" y="2414221"/>
              <a:ext cx="1047089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29" name="Google Shape;329;p17"/>
            <p:cNvSpPr/>
            <p:nvPr/>
          </p:nvSpPr>
          <p:spPr>
            <a:xfrm>
              <a:off x="0" y="2414221"/>
              <a:ext cx="10470899" cy="145389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7"/>
            <p:cNvSpPr txBox="1"/>
            <p:nvPr/>
          </p:nvSpPr>
          <p:spPr>
            <a:xfrm>
              <a:off x="0" y="2414221"/>
              <a:ext cx="10470899" cy="1453892"/>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2) </a:t>
              </a:r>
              <a:r>
                <a:rPr b="0" i="0" lang="it-IT" sz="2400">
                  <a:solidFill>
                    <a:schemeClr val="dk1"/>
                  </a:solidFill>
                  <a:latin typeface="Calibri"/>
                  <a:ea typeface="Calibri"/>
                  <a:cs typeface="Calibri"/>
                  <a:sym typeface="Calibri"/>
                </a:rPr>
                <a:t>Trova la cartella specifica/drive USB su cui eseguire la scansione. Nei dispositivi mobili è possibile effettuare la scansione dell'intero sistema. </a:t>
              </a:r>
              <a:endParaRPr sz="2400">
                <a:solidFill>
                  <a:schemeClr val="dk1"/>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4" name="Shape 334"/>
        <p:cNvGrpSpPr/>
        <p:nvPr/>
      </p:nvGrpSpPr>
      <p:grpSpPr>
        <a:xfrm>
          <a:off x="0" y="0"/>
          <a:ext cx="0" cy="0"/>
          <a:chOff x="0" y="0"/>
          <a:chExt cx="0" cy="0"/>
        </a:xfrm>
      </p:grpSpPr>
      <p:sp>
        <p:nvSpPr>
          <p:cNvPr id="335" name="Google Shape;335;p18"/>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Password</a:t>
            </a:r>
            <a:endParaRPr/>
          </a:p>
        </p:txBody>
      </p:sp>
      <p:grpSp>
        <p:nvGrpSpPr>
          <p:cNvPr id="336" name="Google Shape;336;p18"/>
          <p:cNvGrpSpPr/>
          <p:nvPr/>
        </p:nvGrpSpPr>
        <p:grpSpPr>
          <a:xfrm>
            <a:off x="903515" y="2026497"/>
            <a:ext cx="10363200" cy="3327504"/>
            <a:chOff x="0" y="1762"/>
            <a:chExt cx="10363200" cy="3327504"/>
          </a:xfrm>
        </p:grpSpPr>
        <p:cxnSp>
          <p:nvCxnSpPr>
            <p:cNvPr id="337" name="Google Shape;337;p18"/>
            <p:cNvCxnSpPr/>
            <p:nvPr/>
          </p:nvCxnSpPr>
          <p:spPr>
            <a:xfrm>
              <a:off x="0" y="1762"/>
              <a:ext cx="10363200"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38" name="Google Shape;338;p18"/>
            <p:cNvSpPr/>
            <p:nvPr/>
          </p:nvSpPr>
          <p:spPr>
            <a:xfrm>
              <a:off x="0" y="28413"/>
              <a:ext cx="10353079" cy="145069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18"/>
            <p:cNvSpPr txBox="1"/>
            <p:nvPr/>
          </p:nvSpPr>
          <p:spPr>
            <a:xfrm>
              <a:off x="0" y="28413"/>
              <a:ext cx="10353079" cy="1450695"/>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400">
                  <a:solidFill>
                    <a:schemeClr val="dk1"/>
                  </a:solidFill>
                  <a:latin typeface="Calibri"/>
                  <a:ea typeface="Calibri"/>
                  <a:cs typeface="Calibri"/>
                  <a:sym typeface="Calibri"/>
                </a:rPr>
                <a:t>Perchè “myway1970” non è una password sicura? </a:t>
              </a:r>
              <a:endParaRPr b="0" sz="2400">
                <a:solidFill>
                  <a:schemeClr val="dk1"/>
                </a:solidFill>
                <a:latin typeface="Calibri"/>
                <a:ea typeface="Calibri"/>
                <a:cs typeface="Calibri"/>
                <a:sym typeface="Calibri"/>
              </a:endParaRPr>
            </a:p>
          </p:txBody>
        </p:sp>
        <p:cxnSp>
          <p:nvCxnSpPr>
            <p:cNvPr id="340" name="Google Shape;340;p18"/>
            <p:cNvCxnSpPr/>
            <p:nvPr/>
          </p:nvCxnSpPr>
          <p:spPr>
            <a:xfrm>
              <a:off x="0" y="1452458"/>
              <a:ext cx="10363200"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41" name="Google Shape;341;p18"/>
            <p:cNvSpPr/>
            <p:nvPr/>
          </p:nvSpPr>
          <p:spPr>
            <a:xfrm>
              <a:off x="0" y="1452458"/>
              <a:ext cx="10363200" cy="47779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18"/>
            <p:cNvSpPr txBox="1"/>
            <p:nvPr/>
          </p:nvSpPr>
          <p:spPr>
            <a:xfrm>
              <a:off x="0" y="1452458"/>
              <a:ext cx="10363200" cy="477797"/>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1. Perché è troppo corta. </a:t>
              </a:r>
              <a:endParaRPr/>
            </a:p>
          </p:txBody>
        </p:sp>
        <p:cxnSp>
          <p:nvCxnSpPr>
            <p:cNvPr id="343" name="Google Shape;343;p18"/>
            <p:cNvCxnSpPr/>
            <p:nvPr/>
          </p:nvCxnSpPr>
          <p:spPr>
            <a:xfrm>
              <a:off x="0" y="1930255"/>
              <a:ext cx="10363200"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44" name="Google Shape;344;p18"/>
            <p:cNvSpPr/>
            <p:nvPr/>
          </p:nvSpPr>
          <p:spPr>
            <a:xfrm>
              <a:off x="0" y="1930255"/>
              <a:ext cx="10363200" cy="63336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18"/>
            <p:cNvSpPr txBox="1"/>
            <p:nvPr/>
          </p:nvSpPr>
          <p:spPr>
            <a:xfrm>
              <a:off x="0" y="1930255"/>
              <a:ext cx="10363200" cy="633365"/>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2. Perché non c’è nemmeno una lettera maiuscola. </a:t>
              </a:r>
              <a:endParaRPr sz="2400">
                <a:solidFill>
                  <a:schemeClr val="dk1"/>
                </a:solidFill>
                <a:latin typeface="Calibri"/>
                <a:ea typeface="Calibri"/>
                <a:cs typeface="Calibri"/>
                <a:sym typeface="Calibri"/>
              </a:endParaRPr>
            </a:p>
          </p:txBody>
        </p:sp>
        <p:cxnSp>
          <p:nvCxnSpPr>
            <p:cNvPr id="346" name="Google Shape;346;p18"/>
            <p:cNvCxnSpPr/>
            <p:nvPr/>
          </p:nvCxnSpPr>
          <p:spPr>
            <a:xfrm>
              <a:off x="0" y="2563620"/>
              <a:ext cx="10363200"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47" name="Google Shape;347;p18"/>
            <p:cNvSpPr/>
            <p:nvPr/>
          </p:nvSpPr>
          <p:spPr>
            <a:xfrm>
              <a:off x="0" y="2563620"/>
              <a:ext cx="10363200" cy="76564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18"/>
            <p:cNvSpPr txBox="1"/>
            <p:nvPr/>
          </p:nvSpPr>
          <p:spPr>
            <a:xfrm>
              <a:off x="0" y="2563620"/>
              <a:ext cx="10363200" cy="76564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3. Perché ci sono troppi numeri. </a:t>
              </a:r>
              <a:endParaRPr sz="2400">
                <a:solidFill>
                  <a:schemeClr val="dk1"/>
                </a:solidFill>
                <a:latin typeface="Calibri"/>
                <a:ea typeface="Calibri"/>
                <a:cs typeface="Calibri"/>
                <a:sym typeface="Calibri"/>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2" name="Shape 352"/>
        <p:cNvGrpSpPr/>
        <p:nvPr/>
      </p:nvGrpSpPr>
      <p:grpSpPr>
        <a:xfrm>
          <a:off x="0" y="0"/>
          <a:ext cx="0" cy="0"/>
          <a:chOff x="0" y="0"/>
          <a:chExt cx="0" cy="0"/>
        </a:xfrm>
      </p:grpSpPr>
      <p:sp>
        <p:nvSpPr>
          <p:cNvPr id="353" name="Google Shape;353;p19"/>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Password</a:t>
            </a:r>
            <a:endParaRPr/>
          </a:p>
        </p:txBody>
      </p:sp>
      <p:grpSp>
        <p:nvGrpSpPr>
          <p:cNvPr id="354" name="Google Shape;354;p19"/>
          <p:cNvGrpSpPr/>
          <p:nvPr/>
        </p:nvGrpSpPr>
        <p:grpSpPr>
          <a:xfrm>
            <a:off x="1045027" y="1830820"/>
            <a:ext cx="10363203" cy="3816844"/>
            <a:chOff x="0" y="2021"/>
            <a:chExt cx="10363203" cy="3816844"/>
          </a:xfrm>
        </p:grpSpPr>
        <p:cxnSp>
          <p:nvCxnSpPr>
            <p:cNvPr id="355" name="Google Shape;355;p19"/>
            <p:cNvCxnSpPr/>
            <p:nvPr/>
          </p:nvCxnSpPr>
          <p:spPr>
            <a:xfrm>
              <a:off x="0" y="2021"/>
              <a:ext cx="1036320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56" name="Google Shape;356;p19"/>
            <p:cNvSpPr/>
            <p:nvPr/>
          </p:nvSpPr>
          <p:spPr>
            <a:xfrm>
              <a:off x="0" y="32591"/>
              <a:ext cx="10353082" cy="16640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19"/>
            <p:cNvSpPr txBox="1"/>
            <p:nvPr/>
          </p:nvSpPr>
          <p:spPr>
            <a:xfrm>
              <a:off x="0" y="32591"/>
              <a:ext cx="10353082" cy="166403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400">
                  <a:solidFill>
                    <a:schemeClr val="dk1"/>
                  </a:solidFill>
                  <a:latin typeface="Calibri"/>
                  <a:ea typeface="Calibri"/>
                  <a:cs typeface="Calibri"/>
                  <a:sym typeface="Calibri"/>
                </a:rPr>
                <a:t>Come puoi mettere le tue password al sicuro da software spia? </a:t>
              </a:r>
              <a:endParaRPr b="0" sz="2000">
                <a:solidFill>
                  <a:schemeClr val="dk1"/>
                </a:solidFill>
                <a:latin typeface="Calibri"/>
                <a:ea typeface="Calibri"/>
                <a:cs typeface="Calibri"/>
                <a:sym typeface="Calibri"/>
              </a:endParaRPr>
            </a:p>
          </p:txBody>
        </p:sp>
        <p:cxnSp>
          <p:nvCxnSpPr>
            <p:cNvPr id="358" name="Google Shape;358;p19"/>
            <p:cNvCxnSpPr/>
            <p:nvPr/>
          </p:nvCxnSpPr>
          <p:spPr>
            <a:xfrm>
              <a:off x="0" y="1666055"/>
              <a:ext cx="1036320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59" name="Google Shape;359;p19"/>
            <p:cNvSpPr/>
            <p:nvPr/>
          </p:nvSpPr>
          <p:spPr>
            <a:xfrm>
              <a:off x="0" y="1666055"/>
              <a:ext cx="10363203" cy="54806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19"/>
            <p:cNvSpPr txBox="1"/>
            <p:nvPr/>
          </p:nvSpPr>
          <p:spPr>
            <a:xfrm>
              <a:off x="0" y="1666055"/>
              <a:ext cx="10363203" cy="548061"/>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1. Le salvo nel browser. </a:t>
              </a:r>
              <a:endParaRPr/>
            </a:p>
          </p:txBody>
        </p:sp>
        <p:cxnSp>
          <p:nvCxnSpPr>
            <p:cNvPr id="361" name="Google Shape;361;p19"/>
            <p:cNvCxnSpPr/>
            <p:nvPr/>
          </p:nvCxnSpPr>
          <p:spPr>
            <a:xfrm>
              <a:off x="0" y="2214116"/>
              <a:ext cx="1036320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62" name="Google Shape;362;p19"/>
            <p:cNvSpPr/>
            <p:nvPr/>
          </p:nvSpPr>
          <p:spPr>
            <a:xfrm>
              <a:off x="0" y="2214116"/>
              <a:ext cx="10363203" cy="72650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19"/>
            <p:cNvSpPr txBox="1"/>
            <p:nvPr/>
          </p:nvSpPr>
          <p:spPr>
            <a:xfrm>
              <a:off x="0" y="2214116"/>
              <a:ext cx="10363203" cy="726507"/>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2. Le scrivo in un file di testo che poi comprimo.</a:t>
              </a:r>
              <a:endParaRPr sz="2000">
                <a:solidFill>
                  <a:schemeClr val="dk1"/>
                </a:solidFill>
                <a:latin typeface="Calibri"/>
                <a:ea typeface="Calibri"/>
                <a:cs typeface="Calibri"/>
                <a:sym typeface="Calibri"/>
              </a:endParaRPr>
            </a:p>
          </p:txBody>
        </p:sp>
        <p:cxnSp>
          <p:nvCxnSpPr>
            <p:cNvPr id="364" name="Google Shape;364;p19"/>
            <p:cNvCxnSpPr/>
            <p:nvPr/>
          </p:nvCxnSpPr>
          <p:spPr>
            <a:xfrm>
              <a:off x="0" y="2940624"/>
              <a:ext cx="1036320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65" name="Google Shape;365;p19"/>
            <p:cNvSpPr/>
            <p:nvPr/>
          </p:nvSpPr>
          <p:spPr>
            <a:xfrm>
              <a:off x="0" y="2940624"/>
              <a:ext cx="10363203" cy="87824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19"/>
            <p:cNvSpPr txBox="1"/>
            <p:nvPr/>
          </p:nvSpPr>
          <p:spPr>
            <a:xfrm>
              <a:off x="0" y="2940624"/>
              <a:ext cx="10363203" cy="878241"/>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3.  Le scrivo in un file immagine. </a:t>
              </a:r>
              <a:endParaRPr sz="1400">
                <a:solidFill>
                  <a:schemeClr val="dk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
          <p:cNvSpPr txBox="1"/>
          <p:nvPr>
            <p:ph type="title"/>
          </p:nvPr>
        </p:nvSpPr>
        <p:spPr>
          <a:xfrm>
            <a:off x="800100" y="1793875"/>
            <a:ext cx="8763000" cy="1325563"/>
          </a:xfrm>
          <a:prstGeom prst="rect">
            <a:avLst/>
          </a:prstGeom>
          <a:noFill/>
          <a:ln>
            <a:noFill/>
          </a:ln>
        </p:spPr>
        <p:txBody>
          <a:bodyPr anchorCtr="0" anchor="ctr" bIns="60925" lIns="121875" spcFirstLastPara="1" rIns="121875" wrap="square" tIns="60925">
            <a:normAutofit/>
          </a:bodyPr>
          <a:lstStyle/>
          <a:p>
            <a:pPr indent="0" lvl="0" marL="0" rtl="0" algn="r">
              <a:lnSpc>
                <a:spcPct val="90000"/>
              </a:lnSpc>
              <a:spcBef>
                <a:spcPts val="0"/>
              </a:spcBef>
              <a:spcAft>
                <a:spcPts val="0"/>
              </a:spcAft>
              <a:buSzPts val="2700"/>
              <a:buNone/>
            </a:pPr>
            <a:r>
              <a:rPr lang="it-IT" sz="4320" cap="small">
                <a:solidFill>
                  <a:srgbClr val="2F5496"/>
                </a:solidFill>
              </a:rPr>
              <a:t>2.2 </a:t>
            </a:r>
            <a:r>
              <a:rPr lang="it-IT" sz="4320" cap="small">
                <a:solidFill>
                  <a:srgbClr val="2F5496"/>
                </a:solidFill>
              </a:rPr>
              <a:t>Condividere informazioni attraverso le tecnologie digitali</a:t>
            </a:r>
            <a:endParaRPr sz="4320">
              <a:solidFill>
                <a:srgbClr val="2F5496"/>
              </a:solidFill>
            </a:endParaRPr>
          </a:p>
        </p:txBody>
      </p:sp>
      <p:sp>
        <p:nvSpPr>
          <p:cNvPr id="162" name="Google Shape;162;p2"/>
          <p:cNvSpPr/>
          <p:nvPr/>
        </p:nvSpPr>
        <p:spPr>
          <a:xfrm>
            <a:off x="11685778" y="767825"/>
            <a:ext cx="508012" cy="5328173"/>
          </a:xfrm>
          <a:prstGeom prst="rect">
            <a:avLst/>
          </a:prstGeom>
          <a:solidFill>
            <a:srgbClr val="C8C8C8">
              <a:alpha val="4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20"/>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0"/>
          <p:cNvSpPr/>
          <p:nvPr/>
        </p:nvSpPr>
        <p:spPr>
          <a:xfrm>
            <a:off x="9270263" y="761999"/>
            <a:ext cx="2925318" cy="5334001"/>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0"/>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74" name="Google Shape;374;p20"/>
          <p:cNvSpPr txBox="1"/>
          <p:nvPr>
            <p:ph type="title"/>
          </p:nvPr>
        </p:nvSpPr>
        <p:spPr>
          <a:xfrm>
            <a:off x="1333500" y="1083732"/>
            <a:ext cx="7936763" cy="4690534"/>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SzPts val="2700"/>
              <a:buNone/>
            </a:pPr>
            <a:r>
              <a:rPr lang="it-IT" sz="4800" cap="small">
                <a:solidFill>
                  <a:srgbClr val="2F5496"/>
                </a:solidFill>
              </a:rPr>
              <a:t>3.2 </a:t>
            </a:r>
            <a:r>
              <a:rPr b="1" lang="it-IT" sz="4800" cap="small">
                <a:solidFill>
                  <a:srgbClr val="2F5496"/>
                </a:solidFill>
              </a:rPr>
              <a:t>Proteggere i dati personali e la privacy</a:t>
            </a:r>
            <a:endParaRPr/>
          </a:p>
        </p:txBody>
      </p:sp>
      <p:sp>
        <p:nvSpPr>
          <p:cNvPr id="375" name="Google Shape;375;p20"/>
          <p:cNvSpPr/>
          <p:nvPr/>
        </p:nvSpPr>
        <p:spPr>
          <a:xfrm>
            <a:off x="11685778" y="767825"/>
            <a:ext cx="508012" cy="5328173"/>
          </a:xfrm>
          <a:prstGeom prst="rect">
            <a:avLst/>
          </a:prstGeom>
          <a:solidFill>
            <a:srgbClr val="C8C8C8">
              <a:alpha val="4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9" name="Shape 379"/>
        <p:cNvGrpSpPr/>
        <p:nvPr/>
      </p:nvGrpSpPr>
      <p:grpSpPr>
        <a:xfrm>
          <a:off x="0" y="0"/>
          <a:ext cx="0" cy="0"/>
          <a:chOff x="0" y="0"/>
          <a:chExt cx="0" cy="0"/>
        </a:xfrm>
      </p:grpSpPr>
      <p:sp>
        <p:nvSpPr>
          <p:cNvPr id="380" name="Google Shape;380;p21"/>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Proteggere i dati personali</a:t>
            </a:r>
            <a:endParaRPr/>
          </a:p>
        </p:txBody>
      </p:sp>
      <p:grpSp>
        <p:nvGrpSpPr>
          <p:cNvPr id="381" name="Google Shape;381;p21"/>
          <p:cNvGrpSpPr/>
          <p:nvPr/>
        </p:nvGrpSpPr>
        <p:grpSpPr>
          <a:xfrm>
            <a:off x="794657" y="1515317"/>
            <a:ext cx="10504715" cy="4230133"/>
            <a:chOff x="0" y="2204"/>
            <a:chExt cx="10504715" cy="4230133"/>
          </a:xfrm>
        </p:grpSpPr>
        <p:cxnSp>
          <p:nvCxnSpPr>
            <p:cNvPr id="382" name="Google Shape;382;p21"/>
            <p:cNvCxnSpPr/>
            <p:nvPr/>
          </p:nvCxnSpPr>
          <p:spPr>
            <a:xfrm>
              <a:off x="0" y="2204"/>
              <a:ext cx="105047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83" name="Google Shape;383;p21"/>
            <p:cNvSpPr/>
            <p:nvPr/>
          </p:nvSpPr>
          <p:spPr>
            <a:xfrm>
              <a:off x="0" y="2204"/>
              <a:ext cx="10494456" cy="146051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1"/>
            <p:cNvSpPr txBox="1"/>
            <p:nvPr/>
          </p:nvSpPr>
          <p:spPr>
            <a:xfrm>
              <a:off x="0" y="2204"/>
              <a:ext cx="10494456" cy="146051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400">
                  <a:solidFill>
                    <a:schemeClr val="dk1"/>
                  </a:solidFill>
                  <a:latin typeface="Calibri"/>
                  <a:ea typeface="Calibri"/>
                  <a:cs typeface="Calibri"/>
                  <a:sym typeface="Calibri"/>
                </a:rPr>
                <a:t>Cosa regolamenta il GDPR?</a:t>
              </a:r>
              <a:endParaRPr b="0" sz="2000">
                <a:solidFill>
                  <a:schemeClr val="dk1"/>
                </a:solidFill>
                <a:latin typeface="Calibri"/>
                <a:ea typeface="Calibri"/>
                <a:cs typeface="Calibri"/>
                <a:sym typeface="Calibri"/>
              </a:endParaRPr>
            </a:p>
          </p:txBody>
        </p:sp>
        <p:cxnSp>
          <p:nvCxnSpPr>
            <p:cNvPr id="385" name="Google Shape;385;p21"/>
            <p:cNvCxnSpPr/>
            <p:nvPr/>
          </p:nvCxnSpPr>
          <p:spPr>
            <a:xfrm>
              <a:off x="0" y="1462723"/>
              <a:ext cx="105047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86" name="Google Shape;386;p21"/>
            <p:cNvSpPr/>
            <p:nvPr/>
          </p:nvSpPr>
          <p:spPr>
            <a:xfrm>
              <a:off x="0" y="1462723"/>
              <a:ext cx="10504715" cy="92320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21"/>
            <p:cNvSpPr txBox="1"/>
            <p:nvPr/>
          </p:nvSpPr>
          <p:spPr>
            <a:xfrm>
              <a:off x="0" y="1462723"/>
              <a:ext cx="10504715" cy="923204"/>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a) Vieta la raccolta di dati personali.</a:t>
              </a:r>
              <a:endParaRPr sz="2400">
                <a:solidFill>
                  <a:schemeClr val="dk1"/>
                </a:solidFill>
                <a:latin typeface="Calibri"/>
                <a:ea typeface="Calibri"/>
                <a:cs typeface="Calibri"/>
                <a:sym typeface="Calibri"/>
              </a:endParaRPr>
            </a:p>
          </p:txBody>
        </p:sp>
        <p:cxnSp>
          <p:nvCxnSpPr>
            <p:cNvPr id="388" name="Google Shape;388;p21"/>
            <p:cNvCxnSpPr/>
            <p:nvPr/>
          </p:nvCxnSpPr>
          <p:spPr>
            <a:xfrm>
              <a:off x="0" y="2385928"/>
              <a:ext cx="105047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89" name="Google Shape;389;p21"/>
            <p:cNvSpPr/>
            <p:nvPr/>
          </p:nvSpPr>
          <p:spPr>
            <a:xfrm>
              <a:off x="0" y="2385928"/>
              <a:ext cx="10504715" cy="92320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1"/>
            <p:cNvSpPr txBox="1"/>
            <p:nvPr/>
          </p:nvSpPr>
          <p:spPr>
            <a:xfrm>
              <a:off x="0" y="2385928"/>
              <a:ext cx="10504715" cy="923204"/>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b) </a:t>
              </a:r>
              <a:r>
                <a:rPr b="0" i="0" lang="it-IT" sz="2400">
                  <a:solidFill>
                    <a:schemeClr val="dk1"/>
                  </a:solidFill>
                  <a:latin typeface="Calibri"/>
                  <a:ea typeface="Calibri"/>
                  <a:cs typeface="Calibri"/>
                  <a:sym typeface="Calibri"/>
                </a:rPr>
                <a:t>Dà la possibilità agli utenti di modificare le proprie informazioni. </a:t>
              </a:r>
              <a:endParaRPr sz="2400">
                <a:solidFill>
                  <a:schemeClr val="dk1"/>
                </a:solidFill>
                <a:latin typeface="Calibri"/>
                <a:ea typeface="Calibri"/>
                <a:cs typeface="Calibri"/>
                <a:sym typeface="Calibri"/>
              </a:endParaRPr>
            </a:p>
          </p:txBody>
        </p:sp>
        <p:cxnSp>
          <p:nvCxnSpPr>
            <p:cNvPr id="391" name="Google Shape;391;p21"/>
            <p:cNvCxnSpPr/>
            <p:nvPr/>
          </p:nvCxnSpPr>
          <p:spPr>
            <a:xfrm>
              <a:off x="0" y="3309133"/>
              <a:ext cx="105047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392" name="Google Shape;392;p21"/>
            <p:cNvSpPr/>
            <p:nvPr/>
          </p:nvSpPr>
          <p:spPr>
            <a:xfrm>
              <a:off x="0" y="3309133"/>
              <a:ext cx="10504715" cy="92320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21"/>
            <p:cNvSpPr txBox="1"/>
            <p:nvPr/>
          </p:nvSpPr>
          <p:spPr>
            <a:xfrm>
              <a:off x="0" y="3309133"/>
              <a:ext cx="10504715" cy="923204"/>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c) </a:t>
              </a:r>
              <a:r>
                <a:rPr b="0" i="0" lang="it-IT" sz="2400">
                  <a:solidFill>
                    <a:schemeClr val="dk1"/>
                  </a:solidFill>
                  <a:latin typeface="Calibri"/>
                  <a:ea typeface="Calibri"/>
                  <a:cs typeface="Calibri"/>
                  <a:sym typeface="Calibri"/>
                </a:rPr>
                <a:t>Rende possibile la compravendita di dati per ragioni commerciali. </a:t>
              </a:r>
              <a:endParaRPr sz="2400">
                <a:solidFill>
                  <a:schemeClr val="dk1"/>
                </a:solidFill>
                <a:latin typeface="Calibri"/>
                <a:ea typeface="Calibri"/>
                <a:cs typeface="Calibri"/>
                <a:sym typeface="Calibri"/>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7" name="Shape 397"/>
        <p:cNvGrpSpPr/>
        <p:nvPr/>
      </p:nvGrpSpPr>
      <p:grpSpPr>
        <a:xfrm>
          <a:off x="0" y="0"/>
          <a:ext cx="0" cy="0"/>
          <a:chOff x="0" y="0"/>
          <a:chExt cx="0" cy="0"/>
        </a:xfrm>
      </p:grpSpPr>
      <p:sp>
        <p:nvSpPr>
          <p:cNvPr id="398" name="Google Shape;398;p22"/>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Proteggere i dati personali</a:t>
            </a:r>
            <a:endParaRPr/>
          </a:p>
        </p:txBody>
      </p:sp>
      <p:grpSp>
        <p:nvGrpSpPr>
          <p:cNvPr id="399" name="Google Shape;399;p22"/>
          <p:cNvGrpSpPr/>
          <p:nvPr/>
        </p:nvGrpSpPr>
        <p:grpSpPr>
          <a:xfrm>
            <a:off x="936171" y="2026798"/>
            <a:ext cx="10330543" cy="3943321"/>
            <a:chOff x="0" y="2055"/>
            <a:chExt cx="10330543" cy="3943321"/>
          </a:xfrm>
        </p:grpSpPr>
        <p:cxnSp>
          <p:nvCxnSpPr>
            <p:cNvPr id="400" name="Google Shape;400;p22"/>
            <p:cNvCxnSpPr/>
            <p:nvPr/>
          </p:nvCxnSpPr>
          <p:spPr>
            <a:xfrm>
              <a:off x="0" y="2055"/>
              <a:ext cx="1033054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01" name="Google Shape;401;p22"/>
            <p:cNvSpPr/>
            <p:nvPr/>
          </p:nvSpPr>
          <p:spPr>
            <a:xfrm>
              <a:off x="0" y="2055"/>
              <a:ext cx="10320454" cy="136149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2"/>
            <p:cNvSpPr txBox="1"/>
            <p:nvPr/>
          </p:nvSpPr>
          <p:spPr>
            <a:xfrm>
              <a:off x="0" y="2055"/>
              <a:ext cx="10320454" cy="136149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400">
                  <a:solidFill>
                    <a:schemeClr val="dk1"/>
                  </a:solidFill>
                  <a:latin typeface="Calibri"/>
                  <a:ea typeface="Calibri"/>
                  <a:cs typeface="Calibri"/>
                  <a:sym typeface="Calibri"/>
                </a:rPr>
                <a:t>Cosa vuol dire “visibilità pubblica” relativamente ad un post su una rete social? </a:t>
              </a:r>
              <a:endParaRPr b="0" sz="2400">
                <a:solidFill>
                  <a:schemeClr val="dk1"/>
                </a:solidFill>
                <a:latin typeface="Calibri"/>
                <a:ea typeface="Calibri"/>
                <a:cs typeface="Calibri"/>
                <a:sym typeface="Calibri"/>
              </a:endParaRPr>
            </a:p>
          </p:txBody>
        </p:sp>
        <p:cxnSp>
          <p:nvCxnSpPr>
            <p:cNvPr id="403" name="Google Shape;403;p22"/>
            <p:cNvCxnSpPr/>
            <p:nvPr/>
          </p:nvCxnSpPr>
          <p:spPr>
            <a:xfrm>
              <a:off x="0" y="1363548"/>
              <a:ext cx="1033054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04" name="Google Shape;404;p22"/>
            <p:cNvSpPr/>
            <p:nvPr/>
          </p:nvSpPr>
          <p:spPr>
            <a:xfrm>
              <a:off x="0" y="1363548"/>
              <a:ext cx="10330543" cy="86060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22"/>
            <p:cNvSpPr txBox="1"/>
            <p:nvPr/>
          </p:nvSpPr>
          <p:spPr>
            <a:xfrm>
              <a:off x="0" y="1363548"/>
              <a:ext cx="10330543" cy="860609"/>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a) Ciò che scrivo è visibile a tutti gli amici/follower, ma non ai loro amici/follower.</a:t>
              </a:r>
              <a:endParaRPr sz="2400">
                <a:solidFill>
                  <a:schemeClr val="dk1"/>
                </a:solidFill>
                <a:latin typeface="Calibri"/>
                <a:ea typeface="Calibri"/>
                <a:cs typeface="Calibri"/>
                <a:sym typeface="Calibri"/>
              </a:endParaRPr>
            </a:p>
          </p:txBody>
        </p:sp>
        <p:cxnSp>
          <p:nvCxnSpPr>
            <p:cNvPr id="406" name="Google Shape;406;p22"/>
            <p:cNvCxnSpPr/>
            <p:nvPr/>
          </p:nvCxnSpPr>
          <p:spPr>
            <a:xfrm>
              <a:off x="0" y="2224157"/>
              <a:ext cx="1033054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07" name="Google Shape;407;p22"/>
            <p:cNvSpPr/>
            <p:nvPr/>
          </p:nvSpPr>
          <p:spPr>
            <a:xfrm>
              <a:off x="0" y="2224157"/>
              <a:ext cx="10330543" cy="86060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2"/>
            <p:cNvSpPr txBox="1"/>
            <p:nvPr/>
          </p:nvSpPr>
          <p:spPr>
            <a:xfrm>
              <a:off x="0" y="2224157"/>
              <a:ext cx="10330543" cy="860609"/>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b) </a:t>
              </a:r>
              <a:r>
                <a:rPr b="0" i="0" lang="it-IT" sz="2400">
                  <a:solidFill>
                    <a:schemeClr val="dk1"/>
                  </a:solidFill>
                  <a:latin typeface="Calibri"/>
                  <a:ea typeface="Calibri"/>
                  <a:cs typeface="Calibri"/>
                  <a:sym typeface="Calibri"/>
                </a:rPr>
                <a:t>Ciò che scrivo è visibile a tutti, ma non alle aziende (GDPR). </a:t>
              </a:r>
              <a:endParaRPr sz="2400">
                <a:solidFill>
                  <a:schemeClr val="dk1"/>
                </a:solidFill>
                <a:latin typeface="Calibri"/>
                <a:ea typeface="Calibri"/>
                <a:cs typeface="Calibri"/>
                <a:sym typeface="Calibri"/>
              </a:endParaRPr>
            </a:p>
          </p:txBody>
        </p:sp>
        <p:cxnSp>
          <p:nvCxnSpPr>
            <p:cNvPr id="409" name="Google Shape;409;p22"/>
            <p:cNvCxnSpPr/>
            <p:nvPr/>
          </p:nvCxnSpPr>
          <p:spPr>
            <a:xfrm>
              <a:off x="0" y="3084767"/>
              <a:ext cx="10330543"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10" name="Google Shape;410;p22"/>
            <p:cNvSpPr/>
            <p:nvPr/>
          </p:nvSpPr>
          <p:spPr>
            <a:xfrm>
              <a:off x="0" y="3084767"/>
              <a:ext cx="10330543" cy="86060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2"/>
            <p:cNvSpPr txBox="1"/>
            <p:nvPr/>
          </p:nvSpPr>
          <p:spPr>
            <a:xfrm>
              <a:off x="0" y="3084767"/>
              <a:ext cx="10330543" cy="860609"/>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c) </a:t>
              </a:r>
              <a:r>
                <a:rPr b="0" i="0" lang="it-IT" sz="2400">
                  <a:solidFill>
                    <a:schemeClr val="dk1"/>
                  </a:solidFill>
                  <a:latin typeface="Calibri"/>
                  <a:ea typeface="Calibri"/>
                  <a:cs typeface="Calibri"/>
                  <a:sym typeface="Calibri"/>
                </a:rPr>
                <a:t> Ciò che scrivo è visibile a tutti. </a:t>
              </a:r>
              <a:endParaRPr sz="2400">
                <a:solidFill>
                  <a:schemeClr val="dk1"/>
                </a:solidFill>
                <a:latin typeface="Calibri"/>
                <a:ea typeface="Calibri"/>
                <a:cs typeface="Calibri"/>
                <a:sym typeface="Calibri"/>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5" name="Shape 415"/>
        <p:cNvGrpSpPr/>
        <p:nvPr/>
      </p:nvGrpSpPr>
      <p:grpSpPr>
        <a:xfrm>
          <a:off x="0" y="0"/>
          <a:ext cx="0" cy="0"/>
          <a:chOff x="0" y="0"/>
          <a:chExt cx="0" cy="0"/>
        </a:xfrm>
      </p:grpSpPr>
      <p:sp>
        <p:nvSpPr>
          <p:cNvPr id="416" name="Google Shape;416;p23"/>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3"/>
          <p:cNvSpPr/>
          <p:nvPr/>
        </p:nvSpPr>
        <p:spPr>
          <a:xfrm>
            <a:off x="9270263" y="761999"/>
            <a:ext cx="2925318" cy="5334001"/>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3"/>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19" name="Google Shape;419;p23"/>
          <p:cNvSpPr txBox="1"/>
          <p:nvPr>
            <p:ph type="title"/>
          </p:nvPr>
        </p:nvSpPr>
        <p:spPr>
          <a:xfrm>
            <a:off x="1333500" y="1083732"/>
            <a:ext cx="7936763" cy="4690534"/>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SzPts val="2700"/>
              <a:buNone/>
            </a:pPr>
            <a:r>
              <a:rPr lang="it-IT" sz="4800" cap="small">
                <a:solidFill>
                  <a:srgbClr val="2F5496"/>
                </a:solidFill>
              </a:rPr>
              <a:t>5.1 </a:t>
            </a:r>
            <a:r>
              <a:rPr b="1" lang="it-IT" sz="4800" cap="small">
                <a:solidFill>
                  <a:srgbClr val="2F5496"/>
                </a:solidFill>
              </a:rPr>
              <a:t>Problem solving</a:t>
            </a:r>
            <a:endParaRPr b="1" sz="4800" cap="small">
              <a:solidFill>
                <a:srgbClr val="2F5496"/>
              </a:solidFill>
            </a:endParaRPr>
          </a:p>
        </p:txBody>
      </p:sp>
      <p:sp>
        <p:nvSpPr>
          <p:cNvPr id="420" name="Google Shape;420;p23"/>
          <p:cNvSpPr/>
          <p:nvPr/>
        </p:nvSpPr>
        <p:spPr>
          <a:xfrm>
            <a:off x="11685778" y="767825"/>
            <a:ext cx="508012" cy="5328173"/>
          </a:xfrm>
          <a:prstGeom prst="rect">
            <a:avLst/>
          </a:prstGeom>
          <a:solidFill>
            <a:srgbClr val="C8C8C8">
              <a:alpha val="4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4" name="Shape 424"/>
        <p:cNvGrpSpPr/>
        <p:nvPr/>
      </p:nvGrpSpPr>
      <p:grpSpPr>
        <a:xfrm>
          <a:off x="0" y="0"/>
          <a:ext cx="0" cy="0"/>
          <a:chOff x="0" y="0"/>
          <a:chExt cx="0" cy="0"/>
        </a:xfrm>
      </p:grpSpPr>
      <p:sp>
        <p:nvSpPr>
          <p:cNvPr id="425" name="Google Shape;425;p24"/>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Identificare i problemi tecnici</a:t>
            </a:r>
            <a:endParaRPr/>
          </a:p>
        </p:txBody>
      </p:sp>
      <p:grpSp>
        <p:nvGrpSpPr>
          <p:cNvPr id="426" name="Google Shape;426;p24"/>
          <p:cNvGrpSpPr/>
          <p:nvPr/>
        </p:nvGrpSpPr>
        <p:grpSpPr>
          <a:xfrm>
            <a:off x="1164771" y="1569713"/>
            <a:ext cx="10047514" cy="4164886"/>
            <a:chOff x="0" y="2170"/>
            <a:chExt cx="10047514" cy="4164886"/>
          </a:xfrm>
        </p:grpSpPr>
        <p:cxnSp>
          <p:nvCxnSpPr>
            <p:cNvPr id="427" name="Google Shape;427;p24"/>
            <p:cNvCxnSpPr/>
            <p:nvPr/>
          </p:nvCxnSpPr>
          <p:spPr>
            <a:xfrm>
              <a:off x="0" y="2170"/>
              <a:ext cx="10047514"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28" name="Google Shape;428;p24"/>
            <p:cNvSpPr/>
            <p:nvPr/>
          </p:nvSpPr>
          <p:spPr>
            <a:xfrm>
              <a:off x="0" y="2170"/>
              <a:ext cx="10037702" cy="143799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24"/>
            <p:cNvSpPr txBox="1"/>
            <p:nvPr/>
          </p:nvSpPr>
          <p:spPr>
            <a:xfrm>
              <a:off x="0" y="2170"/>
              <a:ext cx="10037702" cy="1437991"/>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400">
                  <a:solidFill>
                    <a:schemeClr val="dk1"/>
                  </a:solidFill>
                  <a:latin typeface="Calibri"/>
                  <a:ea typeface="Calibri"/>
                  <a:cs typeface="Calibri"/>
                  <a:sym typeface="Calibri"/>
                </a:rPr>
                <a:t>La stampante collegata al mio PC non stampa più, decido di reinstallare i driver, posso farlo senza problemi?  </a:t>
              </a:r>
              <a:endParaRPr b="0" sz="2400">
                <a:solidFill>
                  <a:schemeClr val="dk1"/>
                </a:solidFill>
                <a:latin typeface="Calibri"/>
                <a:ea typeface="Calibri"/>
                <a:cs typeface="Calibri"/>
                <a:sym typeface="Calibri"/>
              </a:endParaRPr>
            </a:p>
          </p:txBody>
        </p:sp>
        <p:cxnSp>
          <p:nvCxnSpPr>
            <p:cNvPr id="430" name="Google Shape;430;p24"/>
            <p:cNvCxnSpPr/>
            <p:nvPr/>
          </p:nvCxnSpPr>
          <p:spPr>
            <a:xfrm>
              <a:off x="0" y="1440162"/>
              <a:ext cx="10047514"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31" name="Google Shape;431;p24"/>
            <p:cNvSpPr/>
            <p:nvPr/>
          </p:nvSpPr>
          <p:spPr>
            <a:xfrm>
              <a:off x="0" y="1440162"/>
              <a:ext cx="10047514" cy="90896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24"/>
            <p:cNvSpPr txBox="1"/>
            <p:nvPr/>
          </p:nvSpPr>
          <p:spPr>
            <a:xfrm>
              <a:off x="0" y="1440162"/>
              <a:ext cx="10047514" cy="908964"/>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a) No, perché dovrò reinstallare anche il sistema operativo. </a:t>
              </a:r>
              <a:endParaRPr sz="2400">
                <a:solidFill>
                  <a:schemeClr val="dk1"/>
                </a:solidFill>
                <a:latin typeface="Calibri"/>
                <a:ea typeface="Calibri"/>
                <a:cs typeface="Calibri"/>
                <a:sym typeface="Calibri"/>
              </a:endParaRPr>
            </a:p>
          </p:txBody>
        </p:sp>
        <p:cxnSp>
          <p:nvCxnSpPr>
            <p:cNvPr id="433" name="Google Shape;433;p24"/>
            <p:cNvCxnSpPr/>
            <p:nvPr/>
          </p:nvCxnSpPr>
          <p:spPr>
            <a:xfrm>
              <a:off x="0" y="2349127"/>
              <a:ext cx="10047514"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34" name="Google Shape;434;p24"/>
            <p:cNvSpPr/>
            <p:nvPr/>
          </p:nvSpPr>
          <p:spPr>
            <a:xfrm>
              <a:off x="0" y="2349127"/>
              <a:ext cx="10047514" cy="90896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24"/>
            <p:cNvSpPr txBox="1"/>
            <p:nvPr/>
          </p:nvSpPr>
          <p:spPr>
            <a:xfrm>
              <a:off x="0" y="2349127"/>
              <a:ext cx="10047514" cy="908964"/>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b) </a:t>
              </a:r>
              <a:r>
                <a:rPr b="0" i="0" lang="it-IT" sz="2400">
                  <a:solidFill>
                    <a:schemeClr val="dk1"/>
                  </a:solidFill>
                  <a:latin typeface="Calibri"/>
                  <a:ea typeface="Calibri"/>
                  <a:cs typeface="Calibri"/>
                  <a:sym typeface="Calibri"/>
                </a:rPr>
                <a:t>Sì, è sufficiente spegnere PC e stampante, poi riavviarli entrambi.  </a:t>
              </a:r>
              <a:endParaRPr sz="2400">
                <a:solidFill>
                  <a:schemeClr val="dk1"/>
                </a:solidFill>
                <a:latin typeface="Calibri"/>
                <a:ea typeface="Calibri"/>
                <a:cs typeface="Calibri"/>
                <a:sym typeface="Calibri"/>
              </a:endParaRPr>
            </a:p>
          </p:txBody>
        </p:sp>
        <p:cxnSp>
          <p:nvCxnSpPr>
            <p:cNvPr id="436" name="Google Shape;436;p24"/>
            <p:cNvCxnSpPr/>
            <p:nvPr/>
          </p:nvCxnSpPr>
          <p:spPr>
            <a:xfrm>
              <a:off x="0" y="3258092"/>
              <a:ext cx="10047514"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37" name="Google Shape;437;p24"/>
            <p:cNvSpPr/>
            <p:nvPr/>
          </p:nvSpPr>
          <p:spPr>
            <a:xfrm>
              <a:off x="0" y="3258092"/>
              <a:ext cx="10047514" cy="90896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4"/>
            <p:cNvSpPr txBox="1"/>
            <p:nvPr/>
          </p:nvSpPr>
          <p:spPr>
            <a:xfrm>
              <a:off x="0" y="3258092"/>
              <a:ext cx="10047514" cy="908964"/>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c) </a:t>
              </a:r>
              <a:r>
                <a:rPr b="0" i="0" lang="it-IT" sz="2400">
                  <a:solidFill>
                    <a:schemeClr val="dk1"/>
                  </a:solidFill>
                  <a:latin typeface="Calibri"/>
                  <a:ea typeface="Calibri"/>
                  <a:cs typeface="Calibri"/>
                  <a:sym typeface="Calibri"/>
                </a:rPr>
                <a:t> Sì, però devo disinstallare i driver prima di reinstallarli. </a:t>
              </a:r>
              <a:br>
                <a:rPr b="0" i="0" lang="it-IT" sz="2400">
                  <a:solidFill>
                    <a:schemeClr val="dk1"/>
                  </a:solidFill>
                  <a:latin typeface="Calibri"/>
                  <a:ea typeface="Calibri"/>
                  <a:cs typeface="Calibri"/>
                  <a:sym typeface="Calibri"/>
                </a:rPr>
              </a:br>
              <a:endParaRPr sz="2400">
                <a:solidFill>
                  <a:schemeClr val="dk1"/>
                </a:solidFill>
                <a:latin typeface="Calibri"/>
                <a:ea typeface="Calibri"/>
                <a:cs typeface="Calibri"/>
                <a:sym typeface="Calibri"/>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2" name="Shape 442"/>
        <p:cNvGrpSpPr/>
        <p:nvPr/>
      </p:nvGrpSpPr>
      <p:grpSpPr>
        <a:xfrm>
          <a:off x="0" y="0"/>
          <a:ext cx="0" cy="0"/>
          <a:chOff x="0" y="0"/>
          <a:chExt cx="0" cy="0"/>
        </a:xfrm>
      </p:grpSpPr>
      <p:sp>
        <p:nvSpPr>
          <p:cNvPr id="443" name="Google Shape;443;p25"/>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4" name="Google Shape;444;p25"/>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Strumenti di supporto sul dispositivo</a:t>
            </a:r>
            <a:endParaRPr/>
          </a:p>
        </p:txBody>
      </p:sp>
      <p:grpSp>
        <p:nvGrpSpPr>
          <p:cNvPr id="445" name="Google Shape;445;p25"/>
          <p:cNvGrpSpPr/>
          <p:nvPr/>
        </p:nvGrpSpPr>
        <p:grpSpPr>
          <a:xfrm>
            <a:off x="1045028" y="2014191"/>
            <a:ext cx="10199916" cy="3859222"/>
            <a:chOff x="0" y="335"/>
            <a:chExt cx="10199916" cy="3859222"/>
          </a:xfrm>
        </p:grpSpPr>
        <p:cxnSp>
          <p:nvCxnSpPr>
            <p:cNvPr id="446" name="Google Shape;446;p25"/>
            <p:cNvCxnSpPr/>
            <p:nvPr/>
          </p:nvCxnSpPr>
          <p:spPr>
            <a:xfrm>
              <a:off x="0" y="335"/>
              <a:ext cx="10199916"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47" name="Google Shape;447;p25"/>
            <p:cNvSpPr/>
            <p:nvPr/>
          </p:nvSpPr>
          <p:spPr>
            <a:xfrm>
              <a:off x="0" y="335"/>
              <a:ext cx="10199916" cy="115394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5"/>
            <p:cNvSpPr txBox="1"/>
            <p:nvPr/>
          </p:nvSpPr>
          <p:spPr>
            <a:xfrm>
              <a:off x="0" y="335"/>
              <a:ext cx="10199916" cy="1153949"/>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1" lang="it-IT" sz="2400">
                  <a:solidFill>
                    <a:schemeClr val="dk1"/>
                  </a:solidFill>
                  <a:latin typeface="Calibri"/>
                  <a:ea typeface="Calibri"/>
                  <a:cs typeface="Calibri"/>
                  <a:sym typeface="Calibri"/>
                </a:rPr>
                <a:t>ESERCIZIO</a:t>
              </a:r>
              <a:r>
                <a:rPr lang="it-IT" sz="2400">
                  <a:solidFill>
                    <a:schemeClr val="dk1"/>
                  </a:solidFill>
                  <a:latin typeface="Calibri"/>
                  <a:ea typeface="Calibri"/>
                  <a:cs typeface="Calibri"/>
                  <a:sym typeface="Calibri"/>
                </a:rPr>
                <a:t> </a:t>
              </a:r>
              <a:r>
                <a:rPr b="1" lang="it-IT" sz="2400">
                  <a:solidFill>
                    <a:schemeClr val="dk1"/>
                  </a:solidFill>
                  <a:latin typeface="Calibri"/>
                  <a:ea typeface="Calibri"/>
                  <a:cs typeface="Calibri"/>
                  <a:sym typeface="Calibri"/>
                </a:rPr>
                <a:t>PRATICO</a:t>
              </a:r>
              <a:endParaRPr/>
            </a:p>
            <a:p>
              <a:pPr indent="0" lvl="0" marL="0" marR="0" rtl="0" algn="l">
                <a:lnSpc>
                  <a:spcPct val="90000"/>
                </a:lnSpc>
                <a:spcBef>
                  <a:spcPts val="840"/>
                </a:spcBef>
                <a:spcAft>
                  <a:spcPts val="0"/>
                </a:spcAft>
                <a:buNone/>
              </a:pPr>
              <a:r>
                <a:rPr b="0" lang="it-IT" sz="2400">
                  <a:solidFill>
                    <a:schemeClr val="dk1"/>
                  </a:solidFill>
                  <a:latin typeface="Calibri"/>
                  <a:ea typeface="Calibri"/>
                  <a:cs typeface="Calibri"/>
                  <a:sym typeface="Calibri"/>
                </a:rPr>
                <a:t>Modifica le dimensione dei caratteri.</a:t>
              </a:r>
              <a:endParaRPr/>
            </a:p>
          </p:txBody>
        </p:sp>
        <p:cxnSp>
          <p:nvCxnSpPr>
            <p:cNvPr id="449" name="Google Shape;449;p25"/>
            <p:cNvCxnSpPr/>
            <p:nvPr/>
          </p:nvCxnSpPr>
          <p:spPr>
            <a:xfrm>
              <a:off x="0" y="1154284"/>
              <a:ext cx="10199916"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50" name="Google Shape;450;p25"/>
            <p:cNvSpPr/>
            <p:nvPr/>
          </p:nvSpPr>
          <p:spPr>
            <a:xfrm>
              <a:off x="0" y="1154284"/>
              <a:ext cx="10199916" cy="83696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5"/>
            <p:cNvSpPr txBox="1"/>
            <p:nvPr/>
          </p:nvSpPr>
          <p:spPr>
            <a:xfrm>
              <a:off x="0" y="1154284"/>
              <a:ext cx="10199916" cy="836965"/>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1) </a:t>
              </a:r>
              <a:r>
                <a:rPr b="0" i="0" lang="it-IT" sz="2400">
                  <a:solidFill>
                    <a:schemeClr val="dk1"/>
                  </a:solidFill>
                  <a:latin typeface="Calibri"/>
                  <a:ea typeface="Calibri"/>
                  <a:cs typeface="Calibri"/>
                  <a:sym typeface="Calibri"/>
                </a:rPr>
                <a:t>Trova nel tuo dispositivo la finestra di supporto/aiuto.</a:t>
              </a:r>
              <a:endParaRPr sz="2400">
                <a:solidFill>
                  <a:schemeClr val="dk1"/>
                </a:solidFill>
                <a:latin typeface="Calibri"/>
                <a:ea typeface="Calibri"/>
                <a:cs typeface="Calibri"/>
                <a:sym typeface="Calibri"/>
              </a:endParaRPr>
            </a:p>
          </p:txBody>
        </p:sp>
        <p:cxnSp>
          <p:nvCxnSpPr>
            <p:cNvPr id="452" name="Google Shape;452;p25"/>
            <p:cNvCxnSpPr/>
            <p:nvPr/>
          </p:nvCxnSpPr>
          <p:spPr>
            <a:xfrm>
              <a:off x="0" y="1991250"/>
              <a:ext cx="10199916"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53" name="Google Shape;453;p25"/>
            <p:cNvSpPr/>
            <p:nvPr/>
          </p:nvSpPr>
          <p:spPr>
            <a:xfrm>
              <a:off x="0" y="1991250"/>
              <a:ext cx="10199916" cy="94362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5"/>
            <p:cNvSpPr txBox="1"/>
            <p:nvPr/>
          </p:nvSpPr>
          <p:spPr>
            <a:xfrm>
              <a:off x="0" y="1991250"/>
              <a:ext cx="10199916" cy="94362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2) </a:t>
              </a:r>
              <a:r>
                <a:rPr b="0" i="0" lang="it-IT" sz="2400">
                  <a:solidFill>
                    <a:schemeClr val="dk1"/>
                  </a:solidFill>
                  <a:latin typeface="Calibri"/>
                  <a:ea typeface="Calibri"/>
                  <a:cs typeface="Calibri"/>
                  <a:sym typeface="Calibri"/>
                </a:rPr>
                <a:t>Cerca le istruzioni su come modificare la dimensione dei caratteri sullo schermo.</a:t>
              </a:r>
              <a:endParaRPr sz="2400">
                <a:solidFill>
                  <a:schemeClr val="dk1"/>
                </a:solidFill>
                <a:latin typeface="Calibri"/>
                <a:ea typeface="Calibri"/>
                <a:cs typeface="Calibri"/>
                <a:sym typeface="Calibri"/>
              </a:endParaRPr>
            </a:p>
          </p:txBody>
        </p:sp>
        <p:cxnSp>
          <p:nvCxnSpPr>
            <p:cNvPr id="455" name="Google Shape;455;p25"/>
            <p:cNvCxnSpPr/>
            <p:nvPr/>
          </p:nvCxnSpPr>
          <p:spPr>
            <a:xfrm>
              <a:off x="0" y="2934876"/>
              <a:ext cx="10199916"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56" name="Google Shape;456;p25"/>
            <p:cNvSpPr/>
            <p:nvPr/>
          </p:nvSpPr>
          <p:spPr>
            <a:xfrm>
              <a:off x="0" y="2934876"/>
              <a:ext cx="10199916" cy="92468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5"/>
            <p:cNvSpPr txBox="1"/>
            <p:nvPr/>
          </p:nvSpPr>
          <p:spPr>
            <a:xfrm>
              <a:off x="0" y="2934876"/>
              <a:ext cx="10199916" cy="924681"/>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3) </a:t>
              </a:r>
              <a:r>
                <a:rPr b="0" i="0" lang="it-IT" sz="2400">
                  <a:solidFill>
                    <a:schemeClr val="dk1"/>
                  </a:solidFill>
                  <a:latin typeface="Calibri"/>
                  <a:ea typeface="Calibri"/>
                  <a:cs typeface="Calibri"/>
                  <a:sym typeface="Calibri"/>
                </a:rPr>
                <a:t> Modifica la dimensione dei caratteri a tua scelta.</a:t>
              </a:r>
              <a:endParaRPr sz="2400">
                <a:solidFill>
                  <a:schemeClr val="dk1"/>
                </a:solidFill>
                <a:latin typeface="Calibri"/>
                <a:ea typeface="Calibri"/>
                <a:cs typeface="Calibri"/>
                <a:sym typeface="Calibri"/>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1" name="Shape 461"/>
        <p:cNvGrpSpPr/>
        <p:nvPr/>
      </p:nvGrpSpPr>
      <p:grpSpPr>
        <a:xfrm>
          <a:off x="0" y="0"/>
          <a:ext cx="0" cy="0"/>
          <a:chOff x="0" y="0"/>
          <a:chExt cx="0" cy="0"/>
        </a:xfrm>
      </p:grpSpPr>
      <p:sp>
        <p:nvSpPr>
          <p:cNvPr id="462" name="Google Shape;462;p26"/>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63" name="Google Shape;463;p26"/>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Strumenti di supporto sul dispositivo</a:t>
            </a:r>
            <a:endParaRPr/>
          </a:p>
        </p:txBody>
      </p:sp>
      <p:grpSp>
        <p:nvGrpSpPr>
          <p:cNvPr id="464" name="Google Shape;464;p26"/>
          <p:cNvGrpSpPr/>
          <p:nvPr/>
        </p:nvGrpSpPr>
        <p:grpSpPr>
          <a:xfrm>
            <a:off x="674914" y="1644061"/>
            <a:ext cx="10809515" cy="3667849"/>
            <a:chOff x="0" y="318"/>
            <a:chExt cx="10809515" cy="3667849"/>
          </a:xfrm>
        </p:grpSpPr>
        <p:cxnSp>
          <p:nvCxnSpPr>
            <p:cNvPr id="465" name="Google Shape;465;p26"/>
            <p:cNvCxnSpPr/>
            <p:nvPr/>
          </p:nvCxnSpPr>
          <p:spPr>
            <a:xfrm>
              <a:off x="0" y="318"/>
              <a:ext cx="10809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66" name="Google Shape;466;p26"/>
            <p:cNvSpPr/>
            <p:nvPr/>
          </p:nvSpPr>
          <p:spPr>
            <a:xfrm>
              <a:off x="0" y="318"/>
              <a:ext cx="10809515" cy="109672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6"/>
            <p:cNvSpPr txBox="1"/>
            <p:nvPr/>
          </p:nvSpPr>
          <p:spPr>
            <a:xfrm>
              <a:off x="0" y="318"/>
              <a:ext cx="10809515" cy="109672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1" lang="it-IT" sz="2400">
                  <a:solidFill>
                    <a:schemeClr val="dk1"/>
                  </a:solidFill>
                  <a:latin typeface="Calibri"/>
                  <a:ea typeface="Calibri"/>
                  <a:cs typeface="Calibri"/>
                  <a:sym typeface="Calibri"/>
                </a:rPr>
                <a:t>ESERCIZIO</a:t>
              </a:r>
              <a:r>
                <a:rPr lang="it-IT" sz="2400">
                  <a:solidFill>
                    <a:schemeClr val="dk1"/>
                  </a:solidFill>
                  <a:latin typeface="Calibri"/>
                  <a:ea typeface="Calibri"/>
                  <a:cs typeface="Calibri"/>
                  <a:sym typeface="Calibri"/>
                </a:rPr>
                <a:t> </a:t>
              </a:r>
              <a:r>
                <a:rPr b="1" lang="it-IT" sz="2400">
                  <a:solidFill>
                    <a:schemeClr val="dk1"/>
                  </a:solidFill>
                  <a:latin typeface="Calibri"/>
                  <a:ea typeface="Calibri"/>
                  <a:cs typeface="Calibri"/>
                  <a:sym typeface="Calibri"/>
                </a:rPr>
                <a:t>PRATICO</a:t>
              </a:r>
              <a:endParaRPr/>
            </a:p>
            <a:p>
              <a:pPr indent="0" lvl="0" marL="0" marR="0" rtl="0" algn="l">
                <a:lnSpc>
                  <a:spcPct val="90000"/>
                </a:lnSpc>
                <a:spcBef>
                  <a:spcPts val="840"/>
                </a:spcBef>
                <a:spcAft>
                  <a:spcPts val="0"/>
                </a:spcAft>
                <a:buNone/>
              </a:pPr>
              <a:r>
                <a:rPr b="0" lang="it-IT" sz="2400">
                  <a:solidFill>
                    <a:schemeClr val="dk1"/>
                  </a:solidFill>
                  <a:latin typeface="Calibri"/>
                  <a:ea typeface="Calibri"/>
                  <a:cs typeface="Calibri"/>
                  <a:sym typeface="Calibri"/>
                </a:rPr>
                <a:t>Aggiungi/rimuovi il pulsante Home dal browser.</a:t>
              </a:r>
              <a:endParaRPr/>
            </a:p>
          </p:txBody>
        </p:sp>
        <p:cxnSp>
          <p:nvCxnSpPr>
            <p:cNvPr id="468" name="Google Shape;468;p26"/>
            <p:cNvCxnSpPr/>
            <p:nvPr/>
          </p:nvCxnSpPr>
          <p:spPr>
            <a:xfrm>
              <a:off x="0" y="1097044"/>
              <a:ext cx="10809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69" name="Google Shape;469;p26"/>
            <p:cNvSpPr/>
            <p:nvPr/>
          </p:nvSpPr>
          <p:spPr>
            <a:xfrm>
              <a:off x="0" y="1097044"/>
              <a:ext cx="10809515" cy="79546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6"/>
            <p:cNvSpPr txBox="1"/>
            <p:nvPr/>
          </p:nvSpPr>
          <p:spPr>
            <a:xfrm>
              <a:off x="0" y="1097044"/>
              <a:ext cx="10809515" cy="795461"/>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1) </a:t>
              </a:r>
              <a:r>
                <a:rPr b="0" i="0" lang="it-IT" sz="2400">
                  <a:solidFill>
                    <a:schemeClr val="dk1"/>
                  </a:solidFill>
                  <a:latin typeface="Calibri"/>
                  <a:ea typeface="Calibri"/>
                  <a:cs typeface="Calibri"/>
                  <a:sym typeface="Calibri"/>
                </a:rPr>
                <a:t>Avvia il browser che il docente/tutor ti ha indicato.</a:t>
              </a:r>
              <a:endParaRPr sz="2400">
                <a:solidFill>
                  <a:schemeClr val="dk1"/>
                </a:solidFill>
                <a:latin typeface="Calibri"/>
                <a:ea typeface="Calibri"/>
                <a:cs typeface="Calibri"/>
                <a:sym typeface="Calibri"/>
              </a:endParaRPr>
            </a:p>
          </p:txBody>
        </p:sp>
        <p:cxnSp>
          <p:nvCxnSpPr>
            <p:cNvPr id="471" name="Google Shape;471;p26"/>
            <p:cNvCxnSpPr/>
            <p:nvPr/>
          </p:nvCxnSpPr>
          <p:spPr>
            <a:xfrm>
              <a:off x="0" y="1892506"/>
              <a:ext cx="10809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72" name="Google Shape;472;p26"/>
            <p:cNvSpPr/>
            <p:nvPr/>
          </p:nvSpPr>
          <p:spPr>
            <a:xfrm>
              <a:off x="0" y="1892506"/>
              <a:ext cx="10809515" cy="8968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6"/>
            <p:cNvSpPr txBox="1"/>
            <p:nvPr/>
          </p:nvSpPr>
          <p:spPr>
            <a:xfrm>
              <a:off x="0" y="1892506"/>
              <a:ext cx="10809515" cy="89683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2) </a:t>
              </a:r>
              <a:r>
                <a:rPr b="0" i="0" lang="it-IT" sz="2400">
                  <a:solidFill>
                    <a:schemeClr val="dk1"/>
                  </a:solidFill>
                  <a:latin typeface="Calibri"/>
                  <a:ea typeface="Calibri"/>
                  <a:cs typeface="Calibri"/>
                  <a:sym typeface="Calibri"/>
                </a:rPr>
                <a:t>Trova il collegamento che apre le impostazioni del programma.</a:t>
              </a:r>
              <a:endParaRPr sz="2400">
                <a:solidFill>
                  <a:schemeClr val="dk1"/>
                </a:solidFill>
                <a:latin typeface="Calibri"/>
                <a:ea typeface="Calibri"/>
                <a:cs typeface="Calibri"/>
                <a:sym typeface="Calibri"/>
              </a:endParaRPr>
            </a:p>
          </p:txBody>
        </p:sp>
        <p:cxnSp>
          <p:nvCxnSpPr>
            <p:cNvPr id="474" name="Google Shape;474;p26"/>
            <p:cNvCxnSpPr/>
            <p:nvPr/>
          </p:nvCxnSpPr>
          <p:spPr>
            <a:xfrm>
              <a:off x="0" y="2789340"/>
              <a:ext cx="10809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75" name="Google Shape;475;p26"/>
            <p:cNvSpPr/>
            <p:nvPr/>
          </p:nvSpPr>
          <p:spPr>
            <a:xfrm>
              <a:off x="0" y="2789340"/>
              <a:ext cx="10809515" cy="87882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26"/>
            <p:cNvSpPr txBox="1"/>
            <p:nvPr/>
          </p:nvSpPr>
          <p:spPr>
            <a:xfrm>
              <a:off x="0" y="2789340"/>
              <a:ext cx="10809515" cy="878827"/>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3) </a:t>
              </a:r>
              <a:r>
                <a:rPr b="0" i="0" lang="it-IT" sz="2400">
                  <a:solidFill>
                    <a:schemeClr val="dk1"/>
                  </a:solidFill>
                  <a:latin typeface="Calibri"/>
                  <a:ea typeface="Calibri"/>
                  <a:cs typeface="Calibri"/>
                  <a:sym typeface="Calibri"/>
                </a:rPr>
                <a:t> Aggiungi o rimuovi il pulsante Home.</a:t>
              </a:r>
              <a:r>
                <a:rPr b="0" i="1" lang="it-IT"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0" name="Shape 480"/>
        <p:cNvGrpSpPr/>
        <p:nvPr/>
      </p:nvGrpSpPr>
      <p:grpSpPr>
        <a:xfrm>
          <a:off x="0" y="0"/>
          <a:ext cx="0" cy="0"/>
          <a:chOff x="0" y="0"/>
          <a:chExt cx="0" cy="0"/>
        </a:xfrm>
      </p:grpSpPr>
      <p:sp>
        <p:nvSpPr>
          <p:cNvPr id="481" name="Google Shape;481;p27"/>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0" lang="it-IT" cap="small"/>
              <a:t>Supporto online</a:t>
            </a:r>
            <a:endParaRPr/>
          </a:p>
        </p:txBody>
      </p:sp>
      <p:grpSp>
        <p:nvGrpSpPr>
          <p:cNvPr id="482" name="Google Shape;482;p27"/>
          <p:cNvGrpSpPr/>
          <p:nvPr/>
        </p:nvGrpSpPr>
        <p:grpSpPr>
          <a:xfrm>
            <a:off x="1045027" y="1885238"/>
            <a:ext cx="10145486" cy="3856326"/>
            <a:chOff x="0" y="2009"/>
            <a:chExt cx="10145486" cy="3856326"/>
          </a:xfrm>
        </p:grpSpPr>
        <p:cxnSp>
          <p:nvCxnSpPr>
            <p:cNvPr id="483" name="Google Shape;483;p27"/>
            <p:cNvCxnSpPr/>
            <p:nvPr/>
          </p:nvCxnSpPr>
          <p:spPr>
            <a:xfrm>
              <a:off x="0" y="2009"/>
              <a:ext cx="10145486"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84" name="Google Shape;484;p27"/>
            <p:cNvSpPr/>
            <p:nvPr/>
          </p:nvSpPr>
          <p:spPr>
            <a:xfrm>
              <a:off x="0" y="2009"/>
              <a:ext cx="10135579" cy="133145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27"/>
            <p:cNvSpPr txBox="1"/>
            <p:nvPr/>
          </p:nvSpPr>
          <p:spPr>
            <a:xfrm>
              <a:off x="0" y="2009"/>
              <a:ext cx="10135579" cy="133145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b="0" i="0" lang="it-IT" sz="2400">
                  <a:solidFill>
                    <a:schemeClr val="dk1"/>
                  </a:solidFill>
                  <a:latin typeface="Calibri"/>
                  <a:ea typeface="Calibri"/>
                  <a:cs typeface="Calibri"/>
                  <a:sym typeface="Calibri"/>
                </a:rPr>
                <a:t>Cos’è un tutorial video?  </a:t>
              </a:r>
              <a:endParaRPr b="0" sz="2400">
                <a:solidFill>
                  <a:schemeClr val="dk1"/>
                </a:solidFill>
                <a:latin typeface="Calibri"/>
                <a:ea typeface="Calibri"/>
                <a:cs typeface="Calibri"/>
                <a:sym typeface="Calibri"/>
              </a:endParaRPr>
            </a:p>
          </p:txBody>
        </p:sp>
        <p:cxnSp>
          <p:nvCxnSpPr>
            <p:cNvPr id="486" name="Google Shape;486;p27"/>
            <p:cNvCxnSpPr/>
            <p:nvPr/>
          </p:nvCxnSpPr>
          <p:spPr>
            <a:xfrm>
              <a:off x="0" y="1333466"/>
              <a:ext cx="10145486"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87" name="Google Shape;487;p27"/>
            <p:cNvSpPr/>
            <p:nvPr/>
          </p:nvSpPr>
          <p:spPr>
            <a:xfrm>
              <a:off x="0" y="1333466"/>
              <a:ext cx="10145486" cy="84162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7"/>
            <p:cNvSpPr txBox="1"/>
            <p:nvPr/>
          </p:nvSpPr>
          <p:spPr>
            <a:xfrm>
              <a:off x="0" y="1333466"/>
              <a:ext cx="10145486" cy="84162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a) E’ una guida scritta alla produzione di video. </a:t>
              </a:r>
              <a:endParaRPr sz="2400">
                <a:solidFill>
                  <a:schemeClr val="dk1"/>
                </a:solidFill>
                <a:latin typeface="Calibri"/>
                <a:ea typeface="Calibri"/>
                <a:cs typeface="Calibri"/>
                <a:sym typeface="Calibri"/>
              </a:endParaRPr>
            </a:p>
          </p:txBody>
        </p:sp>
        <p:cxnSp>
          <p:nvCxnSpPr>
            <p:cNvPr id="489" name="Google Shape;489;p27"/>
            <p:cNvCxnSpPr/>
            <p:nvPr/>
          </p:nvCxnSpPr>
          <p:spPr>
            <a:xfrm>
              <a:off x="0" y="2175089"/>
              <a:ext cx="10145486"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90" name="Google Shape;490;p27"/>
            <p:cNvSpPr/>
            <p:nvPr/>
          </p:nvSpPr>
          <p:spPr>
            <a:xfrm>
              <a:off x="0" y="2175089"/>
              <a:ext cx="10145486" cy="84162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7"/>
            <p:cNvSpPr txBox="1"/>
            <p:nvPr/>
          </p:nvSpPr>
          <p:spPr>
            <a:xfrm>
              <a:off x="0" y="2175089"/>
              <a:ext cx="10145486" cy="84162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b) </a:t>
              </a:r>
              <a:r>
                <a:rPr b="0" i="0" lang="it-IT" sz="2400">
                  <a:solidFill>
                    <a:schemeClr val="dk1"/>
                  </a:solidFill>
                  <a:latin typeface="Calibri"/>
                  <a:ea typeface="Calibri"/>
                  <a:cs typeface="Calibri"/>
                  <a:sym typeface="Calibri"/>
                </a:rPr>
                <a:t>E’ una video guida su come risolvere un problema specifico.  </a:t>
              </a:r>
              <a:endParaRPr sz="2400">
                <a:solidFill>
                  <a:schemeClr val="dk1"/>
                </a:solidFill>
                <a:latin typeface="Calibri"/>
                <a:ea typeface="Calibri"/>
                <a:cs typeface="Calibri"/>
                <a:sym typeface="Calibri"/>
              </a:endParaRPr>
            </a:p>
          </p:txBody>
        </p:sp>
        <p:cxnSp>
          <p:nvCxnSpPr>
            <p:cNvPr id="492" name="Google Shape;492;p27"/>
            <p:cNvCxnSpPr/>
            <p:nvPr/>
          </p:nvCxnSpPr>
          <p:spPr>
            <a:xfrm>
              <a:off x="0" y="3016712"/>
              <a:ext cx="10145486"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493" name="Google Shape;493;p27"/>
            <p:cNvSpPr/>
            <p:nvPr/>
          </p:nvSpPr>
          <p:spPr>
            <a:xfrm>
              <a:off x="0" y="3016712"/>
              <a:ext cx="10145486" cy="84162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7"/>
            <p:cNvSpPr txBox="1"/>
            <p:nvPr/>
          </p:nvSpPr>
          <p:spPr>
            <a:xfrm>
              <a:off x="0" y="3016712"/>
              <a:ext cx="10145486" cy="841623"/>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lang="it-IT" sz="2400">
                  <a:solidFill>
                    <a:schemeClr val="dk1"/>
                  </a:solidFill>
                  <a:latin typeface="Calibri"/>
                  <a:ea typeface="Calibri"/>
                  <a:cs typeface="Calibri"/>
                  <a:sym typeface="Calibri"/>
                </a:rPr>
                <a:t>c) </a:t>
              </a:r>
              <a:r>
                <a:rPr b="0" i="0" lang="it-IT" sz="2400">
                  <a:solidFill>
                    <a:schemeClr val="dk1"/>
                  </a:solidFill>
                  <a:latin typeface="Calibri"/>
                  <a:ea typeface="Calibri"/>
                  <a:cs typeface="Calibri"/>
                  <a:sym typeface="Calibri"/>
                </a:rPr>
                <a:t> E’ una richiesta di supporto in videoconferenza.</a:t>
              </a:r>
              <a:endParaRPr sz="2400">
                <a:solidFill>
                  <a:schemeClr val="dk1"/>
                </a:solidFill>
                <a:latin typeface="Calibri"/>
                <a:ea typeface="Calibri"/>
                <a:cs typeface="Calibri"/>
                <a:sym typeface="Calibri"/>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8" name="Shape 498"/>
        <p:cNvGrpSpPr/>
        <p:nvPr/>
      </p:nvGrpSpPr>
      <p:grpSpPr>
        <a:xfrm>
          <a:off x="0" y="0"/>
          <a:ext cx="0" cy="0"/>
          <a:chOff x="0" y="0"/>
          <a:chExt cx="0" cy="0"/>
        </a:xfrm>
      </p:grpSpPr>
      <p:sp>
        <p:nvSpPr>
          <p:cNvPr id="499" name="Google Shape;499;p28"/>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00" name="Google Shape;500;p28"/>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Supporto online</a:t>
            </a:r>
            <a:endParaRPr/>
          </a:p>
        </p:txBody>
      </p:sp>
      <p:grpSp>
        <p:nvGrpSpPr>
          <p:cNvPr id="501" name="Google Shape;501;p28"/>
          <p:cNvGrpSpPr/>
          <p:nvPr/>
        </p:nvGrpSpPr>
        <p:grpSpPr>
          <a:xfrm>
            <a:off x="903514" y="2036399"/>
            <a:ext cx="10384972" cy="3226962"/>
            <a:chOff x="0" y="779"/>
            <a:chExt cx="10384972" cy="3226962"/>
          </a:xfrm>
        </p:grpSpPr>
        <p:cxnSp>
          <p:nvCxnSpPr>
            <p:cNvPr id="502" name="Google Shape;502;p28"/>
            <p:cNvCxnSpPr/>
            <p:nvPr/>
          </p:nvCxnSpPr>
          <p:spPr>
            <a:xfrm>
              <a:off x="0" y="779"/>
              <a:ext cx="10384972"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503" name="Google Shape;503;p28"/>
            <p:cNvSpPr/>
            <p:nvPr/>
          </p:nvSpPr>
          <p:spPr>
            <a:xfrm>
              <a:off x="0" y="779"/>
              <a:ext cx="10384972" cy="154808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8"/>
            <p:cNvSpPr txBox="1"/>
            <p:nvPr/>
          </p:nvSpPr>
          <p:spPr>
            <a:xfrm>
              <a:off x="0" y="779"/>
              <a:ext cx="10384972" cy="1548081"/>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1" lang="it-IT" sz="2400">
                  <a:solidFill>
                    <a:schemeClr val="dk1"/>
                  </a:solidFill>
                  <a:latin typeface="Calibri"/>
                  <a:ea typeface="Calibri"/>
                  <a:cs typeface="Calibri"/>
                  <a:sym typeface="Calibri"/>
                </a:rPr>
                <a:t>ESERCIZIO</a:t>
              </a:r>
              <a:r>
                <a:rPr lang="it-IT" sz="2400">
                  <a:solidFill>
                    <a:schemeClr val="dk1"/>
                  </a:solidFill>
                  <a:latin typeface="Calibri"/>
                  <a:ea typeface="Calibri"/>
                  <a:cs typeface="Calibri"/>
                  <a:sym typeface="Calibri"/>
                </a:rPr>
                <a:t> </a:t>
              </a:r>
              <a:r>
                <a:rPr b="1" lang="it-IT" sz="2400">
                  <a:solidFill>
                    <a:schemeClr val="dk1"/>
                  </a:solidFill>
                  <a:latin typeface="Calibri"/>
                  <a:ea typeface="Calibri"/>
                  <a:cs typeface="Calibri"/>
                  <a:sym typeface="Calibri"/>
                </a:rPr>
                <a:t>PRATICO</a:t>
              </a:r>
              <a:endParaRPr/>
            </a:p>
            <a:p>
              <a:pPr indent="0" lvl="0" marL="0" marR="0" rtl="0" algn="l">
                <a:lnSpc>
                  <a:spcPct val="90000"/>
                </a:lnSpc>
                <a:spcBef>
                  <a:spcPts val="840"/>
                </a:spcBef>
                <a:spcAft>
                  <a:spcPts val="0"/>
                </a:spcAft>
                <a:buNone/>
              </a:pPr>
              <a:r>
                <a:rPr b="0" lang="it-IT" sz="2400">
                  <a:solidFill>
                    <a:schemeClr val="dk1"/>
                  </a:solidFill>
                  <a:latin typeface="Calibri"/>
                  <a:ea typeface="Calibri"/>
                  <a:cs typeface="Calibri"/>
                  <a:sym typeface="Calibri"/>
                </a:rPr>
                <a:t>Trova un aiuto.</a:t>
              </a:r>
              <a:endParaRPr/>
            </a:p>
          </p:txBody>
        </p:sp>
        <p:cxnSp>
          <p:nvCxnSpPr>
            <p:cNvPr id="505" name="Google Shape;505;p28"/>
            <p:cNvCxnSpPr/>
            <p:nvPr/>
          </p:nvCxnSpPr>
          <p:spPr>
            <a:xfrm>
              <a:off x="0" y="1548860"/>
              <a:ext cx="10384972"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506" name="Google Shape;506;p28"/>
            <p:cNvSpPr/>
            <p:nvPr/>
          </p:nvSpPr>
          <p:spPr>
            <a:xfrm>
              <a:off x="0" y="1548860"/>
              <a:ext cx="10384972" cy="167888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28"/>
            <p:cNvSpPr txBox="1"/>
            <p:nvPr/>
          </p:nvSpPr>
          <p:spPr>
            <a:xfrm>
              <a:off x="0" y="1548860"/>
              <a:ext cx="10384972" cy="1678881"/>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None/>
              </a:pPr>
              <a:r>
                <a:rPr b="0" i="0" lang="it-IT" sz="2400">
                  <a:solidFill>
                    <a:schemeClr val="dk1"/>
                  </a:solidFill>
                  <a:latin typeface="Calibri"/>
                  <a:ea typeface="Calibri"/>
                  <a:cs typeface="Calibri"/>
                  <a:sym typeface="Calibri"/>
                </a:rPr>
                <a:t>Devi disabilitare i cookies di terze parti sul tuo browser: trova in rete qualcosa che ti spieghi come fare.</a:t>
              </a:r>
              <a:endParaRPr sz="2400">
                <a:solidFill>
                  <a:schemeClr val="dk1"/>
                </a:solidFill>
                <a:latin typeface="Calibri"/>
                <a:ea typeface="Calibri"/>
                <a:cs typeface="Calibri"/>
                <a:sym typeface="Calibri"/>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1" name="Shape 511"/>
        <p:cNvGrpSpPr/>
        <p:nvPr/>
      </p:nvGrpSpPr>
      <p:grpSpPr>
        <a:xfrm>
          <a:off x="0" y="0"/>
          <a:ext cx="0" cy="0"/>
          <a:chOff x="0" y="0"/>
          <a:chExt cx="0" cy="0"/>
        </a:xfrm>
      </p:grpSpPr>
      <p:pic>
        <p:nvPicPr>
          <p:cNvPr id="512" name="Google Shape;512;p29"/>
          <p:cNvPicPr preferRelativeResize="0"/>
          <p:nvPr/>
        </p:nvPicPr>
        <p:blipFill rotWithShape="1">
          <a:blip r:embed="rId3">
            <a:alphaModFix/>
          </a:blip>
          <a:srcRect b="0" l="0" r="0" t="0"/>
          <a:stretch/>
        </p:blipFill>
        <p:spPr>
          <a:xfrm>
            <a:off x="0" y="0"/>
            <a:ext cx="12192000"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3"/>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Condivisione via social media</a:t>
            </a:r>
            <a:endParaRPr b="1" cap="small">
              <a:solidFill>
                <a:srgbClr val="2F5496"/>
              </a:solidFill>
            </a:endParaRPr>
          </a:p>
        </p:txBody>
      </p:sp>
      <p:sp>
        <p:nvSpPr>
          <p:cNvPr id="168" name="Google Shape;168;p3"/>
          <p:cNvSpPr/>
          <p:nvPr/>
        </p:nvSpPr>
        <p:spPr>
          <a:xfrm>
            <a:off x="1458685" y="2828836"/>
            <a:ext cx="9797143"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it-IT" sz="2400" u="none" cap="none" strike="noStrike">
                <a:solidFill>
                  <a:schemeClr val="dk1"/>
                </a:solidFill>
                <a:latin typeface="Calibri"/>
                <a:ea typeface="Calibri"/>
                <a:cs typeface="Calibri"/>
                <a:sym typeface="Calibri"/>
              </a:rPr>
              <a:t>_______________________________________________________________</a:t>
            </a:r>
            <a:endParaRPr/>
          </a:p>
          <a:p>
            <a:pPr indent="0" lvl="0" marL="0" marR="0" rtl="0" algn="l">
              <a:spcBef>
                <a:spcPts val="0"/>
              </a:spcBef>
              <a:spcAft>
                <a:spcPts val="0"/>
              </a:spcAft>
              <a:buNone/>
            </a:pPr>
            <a:r>
              <a:rPr b="1" i="0" lang="it-IT" sz="2400" u="none" cap="none" strike="noStrike">
                <a:solidFill>
                  <a:schemeClr val="dk1"/>
                </a:solidFill>
                <a:latin typeface="Calibri"/>
                <a:ea typeface="Calibri"/>
                <a:cs typeface="Calibri"/>
                <a:sym typeface="Calibri"/>
              </a:rPr>
              <a:t>ESERCIZIO</a:t>
            </a:r>
            <a:r>
              <a:rPr b="0" i="0" lang="it-IT" sz="2400" u="none" cap="none" strike="noStrike">
                <a:solidFill>
                  <a:schemeClr val="dk1"/>
                </a:solidFill>
                <a:latin typeface="Calibri"/>
                <a:ea typeface="Calibri"/>
                <a:cs typeface="Calibri"/>
                <a:sym typeface="Calibri"/>
              </a:rPr>
              <a:t> </a:t>
            </a:r>
            <a:r>
              <a:rPr b="1" i="0" lang="it-IT" sz="2400" u="none" cap="none" strike="noStrike">
                <a:solidFill>
                  <a:schemeClr val="dk1"/>
                </a:solidFill>
                <a:latin typeface="Calibri"/>
                <a:ea typeface="Calibri"/>
                <a:cs typeface="Calibri"/>
                <a:sym typeface="Calibri"/>
              </a:rPr>
              <a:t>PRATICO</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it-IT" sz="2400" u="none" cap="none" strike="noStrike">
                <a:solidFill>
                  <a:schemeClr val="dk1"/>
                </a:solidFill>
                <a:latin typeface="Calibri"/>
                <a:ea typeface="Calibri"/>
                <a:cs typeface="Calibri"/>
                <a:sym typeface="Calibri"/>
              </a:rPr>
              <a:t>Apri una pagina internet e condividi un’immagine o il link della pagina con un tuo collega utilizzando il programma di instant messaging utilizzato nel corso.</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4"/>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lang="it-IT" cap="small">
                <a:solidFill>
                  <a:srgbClr val="2F5496"/>
                </a:solidFill>
              </a:rPr>
              <a:t>Condivisione via social media</a:t>
            </a:r>
            <a:endParaRPr cap="small">
              <a:solidFill>
                <a:srgbClr val="2F5496"/>
              </a:solidFill>
            </a:endParaRPr>
          </a:p>
        </p:txBody>
      </p:sp>
      <p:grpSp>
        <p:nvGrpSpPr>
          <p:cNvPr id="174" name="Google Shape;174;p4"/>
          <p:cNvGrpSpPr/>
          <p:nvPr/>
        </p:nvGrpSpPr>
        <p:grpSpPr>
          <a:xfrm>
            <a:off x="3900499" y="814745"/>
            <a:ext cx="7569632" cy="2450969"/>
            <a:chOff x="0" y="0"/>
            <a:chExt cx="7569632" cy="2450969"/>
          </a:xfrm>
        </p:grpSpPr>
        <p:sp>
          <p:nvSpPr>
            <p:cNvPr id="175" name="Google Shape;175;p4"/>
            <p:cNvSpPr/>
            <p:nvPr/>
          </p:nvSpPr>
          <p:spPr>
            <a:xfrm>
              <a:off x="0" y="0"/>
              <a:ext cx="7569632" cy="245096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4"/>
            <p:cNvSpPr/>
            <p:nvPr/>
          </p:nvSpPr>
          <p:spPr>
            <a:xfrm>
              <a:off x="0" y="0"/>
              <a:ext cx="7569632" cy="2450969"/>
            </a:xfrm>
            <a:prstGeom prst="rect">
              <a:avLst/>
            </a:prstGeom>
            <a:noFill/>
            <a:ln>
              <a:noFill/>
            </a:ln>
          </p:spPr>
          <p:txBody>
            <a:bodyPr anchorCtr="0" anchor="t" bIns="186675" lIns="186675" spcFirstLastPara="1" rIns="186675" wrap="square" tIns="186675">
              <a:noAutofit/>
            </a:bodyPr>
            <a:lstStyle/>
            <a:p>
              <a:pPr indent="0" lvl="0" marL="0" marR="0" rtl="0" algn="l">
                <a:lnSpc>
                  <a:spcPct val="90000"/>
                </a:lnSpc>
                <a:spcBef>
                  <a:spcPts val="0"/>
                </a:spcBef>
                <a:spcAft>
                  <a:spcPts val="0"/>
                </a:spcAft>
                <a:buNone/>
              </a:pPr>
              <a:r>
                <a:t/>
              </a:r>
              <a:endParaRPr b="1" i="0" sz="4900" u="none" cap="none" strike="noStrike">
                <a:solidFill>
                  <a:schemeClr val="dk1"/>
                </a:solidFill>
                <a:latin typeface="Arial"/>
                <a:ea typeface="Arial"/>
                <a:cs typeface="Arial"/>
                <a:sym typeface="Arial"/>
              </a:endParaRPr>
            </a:p>
          </p:txBody>
        </p:sp>
      </p:grpSp>
      <p:sp>
        <p:nvSpPr>
          <p:cNvPr id="177" name="Google Shape;177;p4"/>
          <p:cNvSpPr/>
          <p:nvPr/>
        </p:nvSpPr>
        <p:spPr>
          <a:xfrm>
            <a:off x="3900499" y="3265714"/>
            <a:ext cx="7569632" cy="245096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4"/>
          <p:cNvSpPr/>
          <p:nvPr/>
        </p:nvSpPr>
        <p:spPr>
          <a:xfrm>
            <a:off x="1338941" y="2681015"/>
            <a:ext cx="10265230"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it-IT" sz="2400" u="none" cap="none" strike="noStrike">
                <a:solidFill>
                  <a:schemeClr val="dk1"/>
                </a:solidFill>
                <a:latin typeface="Calibri"/>
                <a:ea typeface="Calibri"/>
                <a:cs typeface="Calibri"/>
                <a:sym typeface="Calibri"/>
              </a:rPr>
              <a:t>_____________________________________________________________</a:t>
            </a:r>
            <a:endParaRPr/>
          </a:p>
          <a:p>
            <a:pPr indent="0" lvl="0" marL="0" marR="0" rtl="0" algn="l">
              <a:spcBef>
                <a:spcPts val="0"/>
              </a:spcBef>
              <a:spcAft>
                <a:spcPts val="0"/>
              </a:spcAft>
              <a:buNone/>
            </a:pPr>
            <a:r>
              <a:rPr b="1" lang="it-IT" sz="2400">
                <a:solidFill>
                  <a:schemeClr val="dk1"/>
                </a:solidFill>
                <a:latin typeface="Calibri"/>
                <a:ea typeface="Calibri"/>
                <a:cs typeface="Calibri"/>
                <a:sym typeface="Calibri"/>
              </a:rPr>
              <a:t>ESERCIZIO</a:t>
            </a:r>
            <a:r>
              <a:rPr lang="it-IT" sz="2400">
                <a:solidFill>
                  <a:schemeClr val="dk1"/>
                </a:solidFill>
                <a:latin typeface="Calibri"/>
                <a:ea typeface="Calibri"/>
                <a:cs typeface="Calibri"/>
                <a:sym typeface="Calibri"/>
              </a:rPr>
              <a:t> </a:t>
            </a:r>
            <a:r>
              <a:rPr b="1" lang="it-IT" sz="2400">
                <a:solidFill>
                  <a:schemeClr val="dk1"/>
                </a:solidFill>
                <a:latin typeface="Calibri"/>
                <a:ea typeface="Calibri"/>
                <a:cs typeface="Calibri"/>
                <a:sym typeface="Calibri"/>
              </a:rPr>
              <a:t>PRATICO</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it-IT" sz="2400">
                <a:solidFill>
                  <a:schemeClr val="dk1"/>
                </a:solidFill>
                <a:latin typeface="Calibri"/>
                <a:ea typeface="Calibri"/>
                <a:cs typeface="Calibri"/>
                <a:sym typeface="Calibri"/>
              </a:rPr>
              <a:t>Apri il programma mappa, cerca una biblioteca e condividi la posizione con un tuo collega utilizzando il programma di instant messaging utilizzato nel corso. </a:t>
            </a:r>
            <a:endParaRPr sz="24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5"/>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5"/>
          <p:cNvSpPr/>
          <p:nvPr/>
        </p:nvSpPr>
        <p:spPr>
          <a:xfrm>
            <a:off x="9270263" y="761999"/>
            <a:ext cx="2925318" cy="5334001"/>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5"/>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6" name="Google Shape;186;p5"/>
          <p:cNvSpPr txBox="1"/>
          <p:nvPr>
            <p:ph type="title"/>
          </p:nvPr>
        </p:nvSpPr>
        <p:spPr>
          <a:xfrm>
            <a:off x="1703295" y="1083732"/>
            <a:ext cx="6307230" cy="4690534"/>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SzPts val="2700"/>
              <a:buNone/>
            </a:pPr>
            <a:r>
              <a:rPr lang="it-IT" sz="4800" cap="small">
                <a:solidFill>
                  <a:srgbClr val="2F5496"/>
                </a:solidFill>
              </a:rPr>
              <a:t>2.4 </a:t>
            </a:r>
            <a:r>
              <a:rPr b="1" lang="it-IT" sz="4800" cap="small">
                <a:solidFill>
                  <a:srgbClr val="2F5496"/>
                </a:solidFill>
              </a:rPr>
              <a:t>Netiquette</a:t>
            </a:r>
            <a:r>
              <a:rPr b="1" lang="it-IT" sz="7200" cap="small">
                <a:solidFill>
                  <a:srgbClr val="3F3F3F"/>
                </a:solidFill>
              </a:rPr>
              <a:t> </a:t>
            </a:r>
            <a:endParaRPr/>
          </a:p>
        </p:txBody>
      </p:sp>
      <p:sp>
        <p:nvSpPr>
          <p:cNvPr id="187" name="Google Shape;187;p5"/>
          <p:cNvSpPr/>
          <p:nvPr/>
        </p:nvSpPr>
        <p:spPr>
          <a:xfrm>
            <a:off x="11685778" y="767825"/>
            <a:ext cx="508012" cy="5328173"/>
          </a:xfrm>
          <a:prstGeom prst="rect">
            <a:avLst/>
          </a:prstGeom>
          <a:solidFill>
            <a:srgbClr val="C8C8C8">
              <a:alpha val="4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6"/>
          <p:cNvSpPr txBox="1"/>
          <p:nvPr>
            <p:ph type="title"/>
          </p:nvPr>
        </p:nvSpPr>
        <p:spPr>
          <a:xfrm>
            <a:off x="838200" y="190949"/>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Social media netiquette</a:t>
            </a:r>
            <a:br>
              <a:rPr b="1" lang="it-IT" cap="small">
                <a:solidFill>
                  <a:srgbClr val="2F5496"/>
                </a:solidFill>
              </a:rPr>
            </a:br>
            <a:r>
              <a:rPr b="1" lang="it-IT" cap="small"/>
              <a:t> </a:t>
            </a:r>
            <a:endParaRPr b="1" sz="2000" cap="small">
              <a:solidFill>
                <a:srgbClr val="FF0000"/>
              </a:solidFill>
            </a:endParaRPr>
          </a:p>
        </p:txBody>
      </p:sp>
      <p:grpSp>
        <p:nvGrpSpPr>
          <p:cNvPr id="193" name="Google Shape;193;p6"/>
          <p:cNvGrpSpPr/>
          <p:nvPr/>
        </p:nvGrpSpPr>
        <p:grpSpPr>
          <a:xfrm>
            <a:off x="881743" y="1091190"/>
            <a:ext cx="10428515" cy="5013070"/>
            <a:chOff x="0" y="2622"/>
            <a:chExt cx="10428515" cy="5013070"/>
          </a:xfrm>
        </p:grpSpPr>
        <p:cxnSp>
          <p:nvCxnSpPr>
            <p:cNvPr id="194" name="Google Shape;194;p6"/>
            <p:cNvCxnSpPr/>
            <p:nvPr/>
          </p:nvCxnSpPr>
          <p:spPr>
            <a:xfrm>
              <a:off x="0" y="2622"/>
              <a:ext cx="10428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195" name="Google Shape;195;p6"/>
            <p:cNvSpPr/>
            <p:nvPr/>
          </p:nvSpPr>
          <p:spPr>
            <a:xfrm>
              <a:off x="0" y="2622"/>
              <a:ext cx="10418330" cy="148856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6"/>
            <p:cNvSpPr txBox="1"/>
            <p:nvPr/>
          </p:nvSpPr>
          <p:spPr>
            <a:xfrm>
              <a:off x="0" y="2622"/>
              <a:ext cx="10418330" cy="1488567"/>
            </a:xfrm>
            <a:prstGeom prst="rect">
              <a:avLst/>
            </a:prstGeom>
            <a:noFill/>
            <a:ln>
              <a:noFill/>
            </a:ln>
          </p:spPr>
          <p:txBody>
            <a:bodyPr anchorCtr="0" anchor="t" bIns="83800" lIns="83800" spcFirstLastPara="1" rIns="83800" wrap="square" tIns="83800">
              <a:noAutofit/>
            </a:bodyPr>
            <a:lstStyle/>
            <a:p>
              <a:pPr indent="0" lvl="0" marL="0" marR="0" rtl="0" algn="l">
                <a:lnSpc>
                  <a:spcPct val="100000"/>
                </a:lnSpc>
                <a:spcBef>
                  <a:spcPts val="0"/>
                </a:spcBef>
                <a:spcAft>
                  <a:spcPts val="0"/>
                </a:spcAft>
                <a:buNone/>
              </a:pPr>
              <a:r>
                <a:rPr b="1" lang="it-IT" sz="2200">
                  <a:solidFill>
                    <a:schemeClr val="dk1"/>
                  </a:solidFill>
                  <a:latin typeface="Calibri"/>
                  <a:ea typeface="Calibri"/>
                  <a:cs typeface="Calibri"/>
                  <a:sym typeface="Calibri"/>
                </a:rPr>
                <a:t>QUIZ DI APPRENDIMENTO </a:t>
              </a:r>
              <a:endParaRPr/>
            </a:p>
            <a:p>
              <a:pPr indent="0" lvl="0" marL="0" marR="0" rtl="0" algn="l">
                <a:lnSpc>
                  <a:spcPct val="100000"/>
                </a:lnSpc>
                <a:spcBef>
                  <a:spcPts val="770"/>
                </a:spcBef>
                <a:spcAft>
                  <a:spcPts val="0"/>
                </a:spcAft>
                <a:buNone/>
              </a:pPr>
              <a:r>
                <a:rPr lang="it-IT" sz="2200">
                  <a:solidFill>
                    <a:schemeClr val="dk1"/>
                  </a:solidFill>
                  <a:latin typeface="Calibri"/>
                  <a:ea typeface="Calibri"/>
                  <a:cs typeface="Calibri"/>
                  <a:sym typeface="Calibri"/>
                </a:rPr>
                <a:t>Nelle seguenti situazioni definisci il comportamento come appropriato (A) o non appropriato (NA) seguendo quanto appreso nel corso.</a:t>
              </a:r>
              <a:endParaRPr b="0" sz="2200">
                <a:solidFill>
                  <a:schemeClr val="dk1"/>
                </a:solidFill>
                <a:latin typeface="Calibri"/>
                <a:ea typeface="Calibri"/>
                <a:cs typeface="Calibri"/>
                <a:sym typeface="Calibri"/>
              </a:endParaRPr>
            </a:p>
          </p:txBody>
        </p:sp>
        <p:cxnSp>
          <p:nvCxnSpPr>
            <p:cNvPr id="197" name="Google Shape;197;p6"/>
            <p:cNvCxnSpPr/>
            <p:nvPr/>
          </p:nvCxnSpPr>
          <p:spPr>
            <a:xfrm>
              <a:off x="0" y="1491189"/>
              <a:ext cx="10428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198" name="Google Shape;198;p6"/>
            <p:cNvSpPr/>
            <p:nvPr/>
          </p:nvSpPr>
          <p:spPr>
            <a:xfrm>
              <a:off x="0" y="1491189"/>
              <a:ext cx="10428515" cy="94093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6"/>
            <p:cNvSpPr txBox="1"/>
            <p:nvPr/>
          </p:nvSpPr>
          <p:spPr>
            <a:xfrm>
              <a:off x="0" y="1491189"/>
              <a:ext cx="10428515" cy="940934"/>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None/>
              </a:pPr>
              <a:r>
                <a:rPr lang="it-IT" sz="2200">
                  <a:solidFill>
                    <a:schemeClr val="dk1"/>
                  </a:solidFill>
                  <a:latin typeface="Calibri"/>
                  <a:ea typeface="Calibri"/>
                  <a:cs typeface="Calibri"/>
                  <a:sym typeface="Calibri"/>
                </a:rPr>
                <a:t>a) Condivido su una rete social la foto che ho scattato nella sala di attesa del Pronto Soccorso. […]</a:t>
              </a:r>
              <a:endParaRPr sz="2200">
                <a:solidFill>
                  <a:schemeClr val="dk1"/>
                </a:solidFill>
                <a:latin typeface="Calibri"/>
                <a:ea typeface="Calibri"/>
                <a:cs typeface="Calibri"/>
                <a:sym typeface="Calibri"/>
              </a:endParaRPr>
            </a:p>
          </p:txBody>
        </p:sp>
        <p:cxnSp>
          <p:nvCxnSpPr>
            <p:cNvPr id="200" name="Google Shape;200;p6"/>
            <p:cNvCxnSpPr/>
            <p:nvPr/>
          </p:nvCxnSpPr>
          <p:spPr>
            <a:xfrm>
              <a:off x="0" y="2432123"/>
              <a:ext cx="10428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01" name="Google Shape;201;p6"/>
            <p:cNvSpPr/>
            <p:nvPr/>
          </p:nvSpPr>
          <p:spPr>
            <a:xfrm>
              <a:off x="0" y="2432123"/>
              <a:ext cx="10428515" cy="70170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6"/>
            <p:cNvSpPr txBox="1"/>
            <p:nvPr/>
          </p:nvSpPr>
          <p:spPr>
            <a:xfrm>
              <a:off x="0" y="2432123"/>
              <a:ext cx="10428515" cy="701701"/>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None/>
              </a:pPr>
              <a:r>
                <a:rPr lang="it-IT" sz="2200">
                  <a:solidFill>
                    <a:schemeClr val="dk1"/>
                  </a:solidFill>
                  <a:latin typeface="Calibri"/>
                  <a:ea typeface="Calibri"/>
                  <a:cs typeface="Calibri"/>
                  <a:sym typeface="Calibri"/>
                </a:rPr>
                <a:t>b) Ad una festa di compleanno mi faccio un “selfie” davanti alla torta e lo condivido sui social. […]</a:t>
              </a:r>
              <a:endParaRPr sz="2200">
                <a:solidFill>
                  <a:schemeClr val="dk1"/>
                </a:solidFill>
                <a:latin typeface="Calibri"/>
                <a:ea typeface="Calibri"/>
                <a:cs typeface="Calibri"/>
                <a:sym typeface="Calibri"/>
              </a:endParaRPr>
            </a:p>
          </p:txBody>
        </p:sp>
        <p:cxnSp>
          <p:nvCxnSpPr>
            <p:cNvPr id="203" name="Google Shape;203;p6"/>
            <p:cNvCxnSpPr/>
            <p:nvPr/>
          </p:nvCxnSpPr>
          <p:spPr>
            <a:xfrm>
              <a:off x="0" y="3133824"/>
              <a:ext cx="10428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04" name="Google Shape;204;p6"/>
            <p:cNvSpPr/>
            <p:nvPr/>
          </p:nvSpPr>
          <p:spPr>
            <a:xfrm>
              <a:off x="0" y="3133824"/>
              <a:ext cx="10428515" cy="94093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6"/>
            <p:cNvSpPr txBox="1"/>
            <p:nvPr/>
          </p:nvSpPr>
          <p:spPr>
            <a:xfrm>
              <a:off x="0" y="3133824"/>
              <a:ext cx="10428515" cy="940934"/>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None/>
              </a:pPr>
              <a:r>
                <a:rPr lang="it-IT" sz="2200">
                  <a:solidFill>
                    <a:schemeClr val="dk1"/>
                  </a:solidFill>
                  <a:latin typeface="Calibri"/>
                  <a:ea typeface="Calibri"/>
                  <a:cs typeface="Calibri"/>
                  <a:sym typeface="Calibri"/>
                </a:rPr>
                <a:t>c) Ricevo un messaggio chiamato “Lettera di buona fortuna” e, come indicato nello stesso messaggio, lo condivido con 5 miei amici. […]</a:t>
              </a:r>
              <a:endParaRPr sz="2200">
                <a:solidFill>
                  <a:schemeClr val="dk1"/>
                </a:solidFill>
                <a:latin typeface="Calibri"/>
                <a:ea typeface="Calibri"/>
                <a:cs typeface="Calibri"/>
                <a:sym typeface="Calibri"/>
              </a:endParaRPr>
            </a:p>
          </p:txBody>
        </p:sp>
        <p:cxnSp>
          <p:nvCxnSpPr>
            <p:cNvPr id="206" name="Google Shape;206;p6"/>
            <p:cNvCxnSpPr/>
            <p:nvPr/>
          </p:nvCxnSpPr>
          <p:spPr>
            <a:xfrm>
              <a:off x="0" y="4074758"/>
              <a:ext cx="10428515"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07" name="Google Shape;207;p6"/>
            <p:cNvSpPr/>
            <p:nvPr/>
          </p:nvSpPr>
          <p:spPr>
            <a:xfrm>
              <a:off x="0" y="4074758"/>
              <a:ext cx="10428515" cy="94093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6"/>
            <p:cNvSpPr txBox="1"/>
            <p:nvPr/>
          </p:nvSpPr>
          <p:spPr>
            <a:xfrm>
              <a:off x="0" y="4074758"/>
              <a:ext cx="10428515" cy="940934"/>
            </a:xfrm>
            <a:prstGeom prst="rect">
              <a:avLst/>
            </a:prstGeom>
            <a:noFill/>
            <a:ln>
              <a:noFill/>
            </a:ln>
          </p:spPr>
          <p:txBody>
            <a:bodyPr anchorCtr="0" anchor="t" bIns="83800" lIns="83800" spcFirstLastPara="1" rIns="83800" wrap="square" tIns="83800">
              <a:noAutofit/>
            </a:bodyPr>
            <a:lstStyle/>
            <a:p>
              <a:pPr indent="0" lvl="0" marL="0" marR="0" rtl="0" algn="l">
                <a:lnSpc>
                  <a:spcPct val="90000"/>
                </a:lnSpc>
                <a:spcBef>
                  <a:spcPts val="0"/>
                </a:spcBef>
                <a:spcAft>
                  <a:spcPts val="0"/>
                </a:spcAft>
                <a:buNone/>
              </a:pPr>
              <a:r>
                <a:rPr lang="it-IT" sz="2200">
                  <a:solidFill>
                    <a:schemeClr val="dk1"/>
                  </a:solidFill>
                  <a:latin typeface="Calibri"/>
                  <a:ea typeface="Calibri"/>
                  <a:cs typeface="Calibri"/>
                  <a:sym typeface="Calibri"/>
                </a:rPr>
                <a:t>d) In una foto di gruppo che ho pubblicato su una rete social aggiungo, per dare la possibilità ad amici e conoscenti di vederla, i “tag” di tutti i presenti. […]</a:t>
              </a:r>
              <a:endParaRPr sz="2200">
                <a:solidFill>
                  <a:schemeClr val="dk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7"/>
          <p:cNvSpPr txBox="1"/>
          <p:nvPr>
            <p:ph type="title"/>
          </p:nvPr>
        </p:nvSpPr>
        <p:spPr>
          <a:xfrm>
            <a:off x="838200" y="365125"/>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Comportamenti inappropriati</a:t>
            </a:r>
            <a:br>
              <a:rPr b="1" lang="it-IT" cap="small">
                <a:solidFill>
                  <a:srgbClr val="2F5496"/>
                </a:solidFill>
              </a:rPr>
            </a:br>
            <a:r>
              <a:rPr b="1" lang="it-IT" cap="small"/>
              <a:t> </a:t>
            </a:r>
            <a:endParaRPr/>
          </a:p>
        </p:txBody>
      </p:sp>
      <p:graphicFrame>
        <p:nvGraphicFramePr>
          <p:cNvPr id="214" name="Google Shape;214;p7"/>
          <p:cNvGraphicFramePr/>
          <p:nvPr/>
        </p:nvGraphicFramePr>
        <p:xfrm>
          <a:off x="631371" y="2443238"/>
          <a:ext cx="3000000" cy="3000000"/>
        </p:xfrm>
        <a:graphic>
          <a:graphicData uri="http://schemas.openxmlformats.org/drawingml/2006/table">
            <a:tbl>
              <a:tblPr bandRow="1" firstRow="1">
                <a:noFill/>
                <a:tableStyleId>{E2222D06-2EC9-46C9-BC23-24F718F3C4A1}</a:tableStyleId>
              </a:tblPr>
              <a:tblGrid>
                <a:gridCol w="5162450"/>
                <a:gridCol w="5592650"/>
              </a:tblGrid>
              <a:tr h="279400">
                <a:tc>
                  <a:txBody>
                    <a:bodyPr/>
                    <a:lstStyle/>
                    <a:p>
                      <a:pPr indent="0" lvl="0" marL="0" marR="0" rtl="0" algn="l">
                        <a:lnSpc>
                          <a:spcPct val="100000"/>
                        </a:lnSpc>
                        <a:spcBef>
                          <a:spcPts val="0"/>
                        </a:spcBef>
                        <a:spcAft>
                          <a:spcPts val="0"/>
                        </a:spcAft>
                        <a:buNone/>
                      </a:pPr>
                      <a:r>
                        <a:rPr b="1" lang="it-IT" sz="2200" u="none" cap="none" strike="noStrike">
                          <a:solidFill>
                            <a:schemeClr val="lt1"/>
                          </a:solidFill>
                          <a:latin typeface="Calibri"/>
                          <a:ea typeface="Calibri"/>
                          <a:cs typeface="Calibri"/>
                          <a:sym typeface="Calibri"/>
                        </a:rPr>
                        <a:t>Comportamento</a:t>
                      </a:r>
                      <a:endParaRPr sz="2200" u="none" cap="none" strike="noStrike">
                        <a:latin typeface="Calibri"/>
                        <a:ea typeface="Calibri"/>
                        <a:cs typeface="Calibri"/>
                        <a:sym typeface="Calibri"/>
                      </a:endParaRPr>
                    </a:p>
                  </a:txBody>
                  <a:tcPr marT="45725" marB="45725" marR="91450" marL="91450"/>
                </a:tc>
                <a:tc>
                  <a:txBody>
                    <a:bodyPr/>
                    <a:lstStyle/>
                    <a:p>
                      <a:pPr indent="0" lvl="0" marL="0" marR="0" rtl="0" algn="l">
                        <a:lnSpc>
                          <a:spcPct val="100000"/>
                        </a:lnSpc>
                        <a:spcBef>
                          <a:spcPts val="0"/>
                        </a:spcBef>
                        <a:spcAft>
                          <a:spcPts val="0"/>
                        </a:spcAft>
                        <a:buNone/>
                      </a:pPr>
                      <a:r>
                        <a:rPr b="1" lang="it-IT" sz="2200" u="none" cap="none" strike="noStrike">
                          <a:solidFill>
                            <a:schemeClr val="lt1"/>
                          </a:solidFill>
                          <a:latin typeface="Calibri"/>
                          <a:ea typeface="Calibri"/>
                          <a:cs typeface="Calibri"/>
                          <a:sym typeface="Calibri"/>
                        </a:rPr>
                        <a:t>Azione</a:t>
                      </a:r>
                      <a:endParaRPr sz="2200" u="none" cap="none" strike="noStrike">
                        <a:latin typeface="Calibri"/>
                        <a:ea typeface="Calibri"/>
                        <a:cs typeface="Calibri"/>
                        <a:sym typeface="Calibri"/>
                      </a:endParaRPr>
                    </a:p>
                  </a:txBody>
                  <a:tcPr marT="45725" marB="45725" marR="91450" marL="91450"/>
                </a:tc>
              </a:tr>
              <a:tr h="370850">
                <a:tc>
                  <a:txBody>
                    <a:bodyPr/>
                    <a:lstStyle/>
                    <a:p>
                      <a:pPr indent="-342900" lvl="0" marL="342900" marR="0" rtl="0" algn="l">
                        <a:lnSpc>
                          <a:spcPct val="100000"/>
                        </a:lnSpc>
                        <a:spcBef>
                          <a:spcPts val="0"/>
                        </a:spcBef>
                        <a:spcAft>
                          <a:spcPts val="0"/>
                        </a:spcAft>
                        <a:buClr>
                          <a:srgbClr val="000000"/>
                        </a:buClr>
                        <a:buSzPts val="2200"/>
                        <a:buFont typeface="Arial"/>
                        <a:buAutoNum type="alphaUcPeriod"/>
                      </a:pPr>
                      <a:r>
                        <a:rPr lang="it-IT" sz="2200" u="none" cap="none" strike="noStrike">
                          <a:solidFill>
                            <a:schemeClr val="dk1"/>
                          </a:solidFill>
                          <a:latin typeface="Calibri"/>
                          <a:ea typeface="Calibri"/>
                          <a:cs typeface="Calibri"/>
                          <a:sym typeface="Calibri"/>
                        </a:rPr>
                        <a:t>Un commento con contenuti razzisti in un forum […]</a:t>
                      </a:r>
                      <a:endParaRPr sz="2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rgbClr val="000000"/>
                        </a:buClr>
                        <a:buSzPts val="2200"/>
                        <a:buFont typeface="Arial"/>
                        <a:buAutoNum type="alphaUcPeriod"/>
                      </a:pPr>
                      <a:r>
                        <a:rPr lang="it-IT" sz="2200" u="none" cap="none" strike="noStrike">
                          <a:solidFill>
                            <a:schemeClr val="dk1"/>
                          </a:solidFill>
                          <a:latin typeface="Calibri"/>
                          <a:ea typeface="Calibri"/>
                          <a:cs typeface="Calibri"/>
                          <a:sym typeface="Calibri"/>
                        </a:rPr>
                        <a:t>Vengo deriso da un utente per un commento su una rete social […]</a:t>
                      </a:r>
                      <a:endParaRPr sz="2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rgbClr val="000000"/>
                        </a:buClr>
                        <a:buSzPts val="2200"/>
                        <a:buFont typeface="Arial"/>
                        <a:buAutoNum type="alphaUcPeriod"/>
                      </a:pPr>
                      <a:r>
                        <a:rPr lang="it-IT" sz="2200" u="none" cap="none" strike="noStrike">
                          <a:solidFill>
                            <a:schemeClr val="dk1"/>
                          </a:solidFill>
                          <a:latin typeface="Calibri"/>
                          <a:ea typeface="Calibri"/>
                          <a:cs typeface="Calibri"/>
                          <a:sym typeface="Calibri"/>
                        </a:rPr>
                        <a:t>Leggo un post in cui si invita a scaricare materiale illegale […]</a:t>
                      </a:r>
                      <a:endParaRPr sz="22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rgbClr val="000000"/>
                        </a:buClr>
                        <a:buSzPts val="2200"/>
                        <a:buFont typeface="Arial"/>
                        <a:buAutoNum type="alphaUcPeriod"/>
                      </a:pPr>
                      <a:r>
                        <a:rPr lang="it-IT" sz="2200" u="none" cap="none" strike="noStrike">
                          <a:solidFill>
                            <a:schemeClr val="dk1"/>
                          </a:solidFill>
                          <a:latin typeface="Calibri"/>
                          <a:ea typeface="Calibri"/>
                          <a:cs typeface="Calibri"/>
                          <a:sym typeface="Calibri"/>
                        </a:rPr>
                        <a:t>Leggo un articolo che non condivido su di un blog […]</a:t>
                      </a:r>
                      <a:endParaRPr sz="2200" u="none" cap="none" strike="noStrike">
                        <a:latin typeface="Calibri"/>
                        <a:ea typeface="Calibri"/>
                        <a:cs typeface="Calibri"/>
                        <a:sym typeface="Calibri"/>
                      </a:endParaRPr>
                    </a:p>
                  </a:txBody>
                  <a:tcPr marT="45725" marB="45725" marR="91450" marL="91450"/>
                </a:tc>
                <a:tc>
                  <a:txBody>
                    <a:bodyPr/>
                    <a:lstStyle/>
                    <a:p>
                      <a:pPr indent="0" lvl="0" marL="0" marR="0" rtl="0" algn="l">
                        <a:lnSpc>
                          <a:spcPct val="100000"/>
                        </a:lnSpc>
                        <a:spcBef>
                          <a:spcPts val="0"/>
                        </a:spcBef>
                        <a:spcAft>
                          <a:spcPts val="0"/>
                        </a:spcAft>
                        <a:buNone/>
                      </a:pPr>
                      <a:r>
                        <a:rPr lang="it-IT" sz="2200" u="none" cap="none" strike="noStrike">
                          <a:solidFill>
                            <a:schemeClr val="dk1"/>
                          </a:solidFill>
                          <a:latin typeface="Calibri"/>
                          <a:ea typeface="Calibri"/>
                          <a:cs typeface="Calibri"/>
                          <a:sym typeface="Calibri"/>
                        </a:rPr>
                        <a:t>I - Segnalo l’utente attraverso gli strumenti messi a disposizione dalla piattaforma.</a:t>
                      </a:r>
                      <a:endParaRPr/>
                    </a:p>
                    <a:p>
                      <a:pPr indent="0" lvl="0" marL="0" marR="0" rtl="0" algn="l">
                        <a:lnSpc>
                          <a:spcPct val="100000"/>
                        </a:lnSpc>
                        <a:spcBef>
                          <a:spcPts val="0"/>
                        </a:spcBef>
                        <a:spcAft>
                          <a:spcPts val="0"/>
                        </a:spcAft>
                        <a:buClr>
                          <a:schemeClr val="dk1"/>
                        </a:buClr>
                        <a:buSzPts val="2200"/>
                        <a:buFont typeface="Arial"/>
                        <a:buNone/>
                      </a:pPr>
                      <a:r>
                        <a:rPr lang="it-IT" sz="2200" u="none" cap="none" strike="noStrike">
                          <a:solidFill>
                            <a:schemeClr val="dk1"/>
                          </a:solidFill>
                          <a:latin typeface="Calibri"/>
                          <a:ea typeface="Calibri"/>
                          <a:cs typeface="Calibri"/>
                          <a:sym typeface="Calibri"/>
                        </a:rPr>
                        <a:t>II - Commento esprimendo il mio dissenso in modo educato.</a:t>
                      </a:r>
                      <a:endParaRPr sz="2200" u="none" cap="none" strike="noStrike">
                        <a:latin typeface="Calibri"/>
                        <a:ea typeface="Calibri"/>
                        <a:cs typeface="Calibri"/>
                        <a:sym typeface="Calibri"/>
                      </a:endParaRPr>
                    </a:p>
                    <a:p>
                      <a:pPr indent="0" lvl="0" marL="0" marR="0" rtl="0" algn="l">
                        <a:lnSpc>
                          <a:spcPct val="100000"/>
                        </a:lnSpc>
                        <a:spcBef>
                          <a:spcPts val="0"/>
                        </a:spcBef>
                        <a:spcAft>
                          <a:spcPts val="0"/>
                        </a:spcAft>
                        <a:buNone/>
                      </a:pPr>
                      <a:r>
                        <a:rPr lang="it-IT" sz="2200" u="none" cap="none" strike="noStrike">
                          <a:solidFill>
                            <a:schemeClr val="dk1"/>
                          </a:solidFill>
                          <a:latin typeface="Calibri"/>
                          <a:ea typeface="Calibri"/>
                          <a:cs typeface="Calibri"/>
                          <a:sym typeface="Calibri"/>
                        </a:rPr>
                        <a:t>III - Segnalo il messaggio alle autorità competenti.</a:t>
                      </a:r>
                      <a:endParaRPr/>
                    </a:p>
                    <a:p>
                      <a:pPr indent="0" lvl="0" marL="0" marR="0" rtl="0" algn="l">
                        <a:lnSpc>
                          <a:spcPct val="100000"/>
                        </a:lnSpc>
                        <a:spcBef>
                          <a:spcPts val="0"/>
                        </a:spcBef>
                        <a:spcAft>
                          <a:spcPts val="0"/>
                        </a:spcAft>
                        <a:buClr>
                          <a:schemeClr val="dk1"/>
                        </a:buClr>
                        <a:buSzPts val="2200"/>
                        <a:buFont typeface="Arial"/>
                        <a:buNone/>
                      </a:pPr>
                      <a:r>
                        <a:rPr lang="it-IT" sz="2200" u="none" cap="none" strike="noStrike">
                          <a:solidFill>
                            <a:schemeClr val="dk1"/>
                          </a:solidFill>
                          <a:latin typeface="Calibri"/>
                          <a:ea typeface="Calibri"/>
                          <a:cs typeface="Calibri"/>
                          <a:sym typeface="Calibri"/>
                        </a:rPr>
                        <a:t>IV - Segnalo il commento all’amministratore utilizzando l’apposito collegamento.</a:t>
                      </a:r>
                      <a:endParaRPr/>
                    </a:p>
                  </a:txBody>
                  <a:tcPr marT="45725" marB="45725" marR="91450" marL="91450"/>
                </a:tc>
              </a:tr>
            </a:tbl>
          </a:graphicData>
        </a:graphic>
      </p:graphicFrame>
      <p:sp>
        <p:nvSpPr>
          <p:cNvPr id="215" name="Google Shape;215;p7"/>
          <p:cNvSpPr txBox="1"/>
          <p:nvPr/>
        </p:nvSpPr>
        <p:spPr>
          <a:xfrm>
            <a:off x="729343" y="1393366"/>
            <a:ext cx="11074250" cy="11079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0"/>
              </a:spcBef>
              <a:spcAft>
                <a:spcPts val="0"/>
              </a:spcAft>
              <a:buNone/>
            </a:pPr>
            <a:r>
              <a:rPr lang="it-IT" sz="2400">
                <a:solidFill>
                  <a:schemeClr val="dk1"/>
                </a:solidFill>
                <a:latin typeface="Calibri"/>
                <a:ea typeface="Calibri"/>
                <a:cs typeface="Calibri"/>
                <a:sym typeface="Calibri"/>
              </a:rPr>
              <a:t>Associa l’azione corretta da attuare nelle situazioni proposte seguendo quanto appreso </a:t>
            </a:r>
            <a:endParaRPr sz="24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8"/>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8"/>
          <p:cNvSpPr/>
          <p:nvPr/>
        </p:nvSpPr>
        <p:spPr>
          <a:xfrm>
            <a:off x="9270263" y="761999"/>
            <a:ext cx="2925318" cy="5334001"/>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8"/>
          <p:cNvSpPr/>
          <p:nvPr/>
        </p:nvSpPr>
        <p:spPr>
          <a:xfrm>
            <a:off x="0" y="0"/>
            <a:ext cx="12192000" cy="6858000"/>
          </a:xfrm>
          <a:prstGeom prst="rect">
            <a:avLst/>
          </a:prstGeom>
          <a:blipFill rotWithShape="1">
            <a:blip r:embed="rId3">
              <a:alphaModFix/>
            </a:blip>
            <a:stretch>
              <a:fillRect b="0" l="0" r="0" t="0"/>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23" name="Google Shape;223;p8"/>
          <p:cNvSpPr txBox="1"/>
          <p:nvPr>
            <p:ph type="title"/>
          </p:nvPr>
        </p:nvSpPr>
        <p:spPr>
          <a:xfrm>
            <a:off x="1703295" y="1083732"/>
            <a:ext cx="6307230" cy="4690534"/>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SzPts val="2700"/>
              <a:buNone/>
            </a:pPr>
            <a:r>
              <a:rPr lang="it-IT" sz="4800" cap="small">
                <a:solidFill>
                  <a:srgbClr val="2F5496"/>
                </a:solidFill>
              </a:rPr>
              <a:t>3.4 </a:t>
            </a:r>
            <a:r>
              <a:rPr b="1" lang="it-IT" sz="4800" cap="small">
                <a:solidFill>
                  <a:srgbClr val="2F5496"/>
                </a:solidFill>
              </a:rPr>
              <a:t>Sviluppare contenuti digitali</a:t>
            </a:r>
            <a:r>
              <a:rPr b="1" lang="it-IT" sz="7200" cap="small">
                <a:solidFill>
                  <a:srgbClr val="3F3F3F"/>
                </a:solidFill>
              </a:rPr>
              <a:t> </a:t>
            </a:r>
            <a:endParaRPr b="1" sz="7200" cap="small">
              <a:solidFill>
                <a:srgbClr val="3F3F3F"/>
              </a:solidFill>
            </a:endParaRPr>
          </a:p>
        </p:txBody>
      </p:sp>
      <p:sp>
        <p:nvSpPr>
          <p:cNvPr id="224" name="Google Shape;224;p8"/>
          <p:cNvSpPr/>
          <p:nvPr/>
        </p:nvSpPr>
        <p:spPr>
          <a:xfrm>
            <a:off x="11685778" y="767825"/>
            <a:ext cx="508012" cy="5328173"/>
          </a:xfrm>
          <a:prstGeom prst="rect">
            <a:avLst/>
          </a:prstGeom>
          <a:solidFill>
            <a:srgbClr val="C8C8C8">
              <a:alpha val="4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9"/>
          <p:cNvSpPr txBox="1"/>
          <p:nvPr>
            <p:ph type="title"/>
          </p:nvPr>
        </p:nvSpPr>
        <p:spPr>
          <a:xfrm>
            <a:off x="838200" y="245379"/>
            <a:ext cx="10515600" cy="1325563"/>
          </a:xfrm>
          <a:prstGeom prst="rect">
            <a:avLst/>
          </a:prstGeom>
          <a:noFill/>
          <a:ln>
            <a:noFill/>
          </a:ln>
        </p:spPr>
        <p:txBody>
          <a:bodyPr anchorCtr="0" anchor="ctr" bIns="60925" lIns="121875" spcFirstLastPara="1" rIns="121875" wrap="square" tIns="60925">
            <a:normAutofit/>
          </a:bodyPr>
          <a:lstStyle/>
          <a:p>
            <a:pPr indent="0" lvl="0" marL="0" rtl="0" algn="ctr">
              <a:lnSpc>
                <a:spcPct val="90000"/>
              </a:lnSpc>
              <a:spcBef>
                <a:spcPts val="0"/>
              </a:spcBef>
              <a:spcAft>
                <a:spcPts val="0"/>
              </a:spcAft>
              <a:buSzPts val="2700"/>
              <a:buNone/>
            </a:pPr>
            <a:r>
              <a:rPr b="1" lang="it-IT" cap="small">
                <a:solidFill>
                  <a:srgbClr val="2F5496"/>
                </a:solidFill>
              </a:rPr>
              <a:t>Panoramica sul software</a:t>
            </a:r>
            <a:endParaRPr/>
          </a:p>
        </p:txBody>
      </p:sp>
      <p:grpSp>
        <p:nvGrpSpPr>
          <p:cNvPr id="230" name="Google Shape;230;p9"/>
          <p:cNvGrpSpPr/>
          <p:nvPr/>
        </p:nvGrpSpPr>
        <p:grpSpPr>
          <a:xfrm>
            <a:off x="838201" y="1240971"/>
            <a:ext cx="10080169" cy="4731203"/>
            <a:chOff x="0" y="0"/>
            <a:chExt cx="10080169" cy="4731203"/>
          </a:xfrm>
        </p:grpSpPr>
        <p:cxnSp>
          <p:nvCxnSpPr>
            <p:cNvPr id="231" name="Google Shape;231;p9"/>
            <p:cNvCxnSpPr/>
            <p:nvPr/>
          </p:nvCxnSpPr>
          <p:spPr>
            <a:xfrm>
              <a:off x="0" y="0"/>
              <a:ext cx="10080169" cy="0"/>
            </a:xfrm>
            <a:prstGeom prst="straightConnector1">
              <a:avLst/>
            </a:prstGeom>
            <a:solidFill>
              <a:schemeClr val="lt1"/>
            </a:solidFill>
            <a:ln cap="flat" cmpd="sng" w="25400">
              <a:solidFill>
                <a:srgbClr val="3D4B5F"/>
              </a:solidFill>
              <a:prstDash val="solid"/>
              <a:round/>
              <a:headEnd len="sm" w="sm" type="none"/>
              <a:tailEnd len="sm" w="sm" type="none"/>
            </a:ln>
            <a:effectLst>
              <a:outerShdw blurRad="40000" rotWithShape="0" dir="5400000" dist="20000">
                <a:srgbClr val="000000">
                  <a:alpha val="37647"/>
                </a:srgbClr>
              </a:outerShdw>
            </a:effectLst>
          </p:spPr>
        </p:cxnSp>
        <p:sp>
          <p:nvSpPr>
            <p:cNvPr id="232" name="Google Shape;232;p9"/>
            <p:cNvSpPr/>
            <p:nvPr/>
          </p:nvSpPr>
          <p:spPr>
            <a:xfrm>
              <a:off x="0" y="0"/>
              <a:ext cx="10080169" cy="473120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9"/>
            <p:cNvSpPr txBox="1"/>
            <p:nvPr/>
          </p:nvSpPr>
          <p:spPr>
            <a:xfrm>
              <a:off x="0" y="0"/>
              <a:ext cx="10080169" cy="473120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it-IT" sz="2400">
                  <a:solidFill>
                    <a:schemeClr val="dk1"/>
                  </a:solidFill>
                  <a:latin typeface="Calibri"/>
                  <a:ea typeface="Calibri"/>
                  <a:cs typeface="Calibri"/>
                  <a:sym typeface="Calibri"/>
                </a:rPr>
                <a:t>QUIZ DI APPRENDIMENTO </a:t>
              </a:r>
              <a:endParaRPr/>
            </a:p>
            <a:p>
              <a:pPr indent="0" lvl="0" marL="0" marR="0" rtl="0" algn="l">
                <a:lnSpc>
                  <a:spcPct val="100000"/>
                </a:lnSpc>
                <a:spcBef>
                  <a:spcPts val="840"/>
                </a:spcBef>
                <a:spcAft>
                  <a:spcPts val="0"/>
                </a:spcAft>
                <a:buNone/>
              </a:pPr>
              <a:r>
                <a:rPr lang="it-IT" sz="2400">
                  <a:solidFill>
                    <a:schemeClr val="dk1"/>
                  </a:solidFill>
                  <a:latin typeface="Calibri"/>
                  <a:ea typeface="Calibri"/>
                  <a:cs typeface="Calibri"/>
                  <a:sym typeface="Calibri"/>
                </a:rPr>
                <a:t>Associa l’azione corretta da attuare nelle situazioni proposte seguendo quanto appreso nel corso.</a:t>
              </a:r>
              <a:endParaRPr/>
            </a:p>
            <a:p>
              <a:pPr indent="0" lvl="0" marL="0" marR="0" rtl="0" algn="l">
                <a:lnSpc>
                  <a:spcPct val="100000"/>
                </a:lnSpc>
                <a:spcBef>
                  <a:spcPts val="840"/>
                </a:spcBef>
                <a:spcAft>
                  <a:spcPts val="0"/>
                </a:spcAft>
                <a:buNone/>
              </a:pPr>
              <a:r>
                <a:t/>
              </a:r>
              <a:endParaRPr b="1" sz="2000">
                <a:solidFill>
                  <a:schemeClr val="dk1"/>
                </a:solidFill>
                <a:latin typeface="Arial"/>
                <a:ea typeface="Arial"/>
                <a:cs typeface="Arial"/>
                <a:sym typeface="Arial"/>
              </a:endParaRPr>
            </a:p>
          </p:txBody>
        </p:sp>
      </p:grpSp>
      <p:pic>
        <p:nvPicPr>
          <p:cNvPr id="234" name="Google Shape;234;p9"/>
          <p:cNvPicPr preferRelativeResize="0"/>
          <p:nvPr/>
        </p:nvPicPr>
        <p:blipFill rotWithShape="1">
          <a:blip r:embed="rId3">
            <a:alphaModFix/>
          </a:blip>
          <a:srcRect b="0" l="0" r="0" t="0"/>
          <a:stretch/>
        </p:blipFill>
        <p:spPr>
          <a:xfrm>
            <a:off x="2595562" y="2634342"/>
            <a:ext cx="6330723" cy="342491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ide PEI">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GRazia PEI">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2019-04-30T06:55:33Z</dcterms:created>
  <dc:creator>Guermandi Grazia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0x0101001AE30E6302E2D04799C84E306614235B</vt:lpwstr>
  </property>
</Properties>
</file>