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895">
          <p15:clr>
            <a:srgbClr val="9AA0A6"/>
          </p15:clr>
        </p15:guide>
        <p15:guide id="2" orient="horz" pos="814">
          <p15:clr>
            <a:srgbClr val="9AA0A6"/>
          </p15:clr>
        </p15:guide>
        <p15:guide id="3" pos="454">
          <p15:clr>
            <a:srgbClr val="9AA0A6"/>
          </p15:clr>
        </p15:guide>
        <p15:guide id="4" pos="5443">
          <p15:clr>
            <a:srgbClr val="9AA0A6"/>
          </p15:clr>
        </p15:guide>
        <p15:guide id="5" pos="3823">
          <p15:clr>
            <a:srgbClr val="9AA0A6"/>
          </p15:clr>
        </p15:guide>
        <p15:guide id="6" pos="3742">
          <p15:clr>
            <a:srgbClr val="9AA0A6"/>
          </p15:clr>
        </p15:guide>
        <p15:guide id="7" orient="horz" pos="2705">
          <p15:clr>
            <a:srgbClr val="9AA0A6"/>
          </p15:clr>
        </p15:guide>
        <p15:guide id="8" pos="256">
          <p15:clr>
            <a:srgbClr val="9AA0A6"/>
          </p15:clr>
        </p15:guide>
        <p15:guide id="9" pos="624">
          <p15:clr>
            <a:srgbClr val="9AA0A6"/>
          </p15:clr>
        </p15:guide>
        <p15:guide id="10" pos="447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895"/>
        <p:guide pos="814" orient="horz"/>
        <p:guide pos="454"/>
        <p:guide pos="5443"/>
        <p:guide pos="3823"/>
        <p:guide pos="3742"/>
        <p:guide pos="2705" orient="horz"/>
        <p:guide pos="256"/>
        <p:guide pos="624"/>
        <p:guide pos="447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e1d7f6d46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e1d7f6d464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e1d7f6d464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e1d7f6d464_0_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dc003eb95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dc003eb95a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c003eb95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dc003eb95a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1d7f6d46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e1d7f6d464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ff06c05f1_0_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dff06c05f1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fb5f05ce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dfb5f05ce8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1d7f6d46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e1d7f6d464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verticale e tes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2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16.png"/><Relationship Id="rId7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>
            <p:ph type="ctrTitle"/>
          </p:nvPr>
        </p:nvSpPr>
        <p:spPr>
          <a:xfrm>
            <a:off x="5096785" y="1383134"/>
            <a:ext cx="3840479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76969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3300"/>
              <a:buFont typeface="Calibri"/>
              <a:buNone/>
            </a:pPr>
            <a:r>
              <a:rPr b="1" lang="it-IT" sz="3300">
                <a:solidFill>
                  <a:srgbClr val="4E9CBA"/>
                </a:solidFill>
              </a:rPr>
              <a:t>SCARICARE E GESTIRE LE APP</a:t>
            </a:r>
            <a:endParaRPr b="1" sz="3300" cap="small">
              <a:solidFill>
                <a:srgbClr val="4E9CBA"/>
              </a:solidFill>
            </a:endParaRPr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096785" y="2675778"/>
            <a:ext cx="3840479" cy="460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800"/>
              <a:buNone/>
            </a:pPr>
            <a:r>
              <a:rPr b="1" lang="it-IT" sz="1800">
                <a:solidFill>
                  <a:srgbClr val="17A25F"/>
                </a:solidFill>
              </a:rPr>
              <a:t>Nome Cognome relatore relatrice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6. Aggiornare, disattivare, disinstallare le app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341700" y="993000"/>
            <a:ext cx="19524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t/>
            </a:r>
            <a:endParaRPr sz="1700"/>
          </a:p>
        </p:txBody>
      </p:sp>
      <p:sp>
        <p:nvSpPr>
          <p:cNvPr id="180" name="Google Shape;180;p22"/>
          <p:cNvSpPr txBox="1"/>
          <p:nvPr/>
        </p:nvSpPr>
        <p:spPr>
          <a:xfrm>
            <a:off x="648675" y="1399100"/>
            <a:ext cx="31284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Aperta la voce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Applicazioni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ci verrà mostrato l’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elenco di tutte le nostre applicazioni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Scegliamo quella da bloccare e premiamo sopra di essa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Fatto questo,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nel caso in cui sia possibile bloccarla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nella barra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in basso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avremo la voce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Blocca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che dovremo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premere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2"/>
          <p:cNvSpPr txBox="1"/>
          <p:nvPr/>
        </p:nvSpPr>
        <p:spPr>
          <a:xfrm>
            <a:off x="1211750" y="77875"/>
            <a:ext cx="520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2"/>
          <p:cNvSpPr txBox="1"/>
          <p:nvPr/>
        </p:nvSpPr>
        <p:spPr>
          <a:xfrm>
            <a:off x="898550" y="243275"/>
            <a:ext cx="513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5175" y="1053075"/>
            <a:ext cx="1619075" cy="350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2"/>
          <p:cNvSpPr/>
          <p:nvPr/>
        </p:nvSpPr>
        <p:spPr>
          <a:xfrm>
            <a:off x="5472475" y="4118600"/>
            <a:ext cx="341700" cy="284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3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6. Aggiornare, disattivare, disinstallare le app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91" name="Google Shape;191;p23"/>
          <p:cNvSpPr txBox="1"/>
          <p:nvPr/>
        </p:nvSpPr>
        <p:spPr>
          <a:xfrm>
            <a:off x="341700" y="993000"/>
            <a:ext cx="19524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t/>
            </a:r>
            <a:endParaRPr sz="1700"/>
          </a:p>
        </p:txBody>
      </p:sp>
      <p:sp>
        <p:nvSpPr>
          <p:cNvPr id="192" name="Google Shape;192;p23"/>
          <p:cNvSpPr txBox="1"/>
          <p:nvPr/>
        </p:nvSpPr>
        <p:spPr>
          <a:xfrm>
            <a:off x="648675" y="1399100"/>
            <a:ext cx="31284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Disinstallare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un’app è molto più semplice.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Cercate l’app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che desiderate disinstallare 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tenete premuto il dito sull’icona fino a che non si aprirà un piccolo pop-up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dal quale potrete disinstallare l’app in questione.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Premete sulla voce Disinstalla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e l’applicazione verrà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eliminata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3"/>
          <p:cNvSpPr txBox="1"/>
          <p:nvPr/>
        </p:nvSpPr>
        <p:spPr>
          <a:xfrm>
            <a:off x="1211750" y="77875"/>
            <a:ext cx="520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3"/>
          <p:cNvSpPr txBox="1"/>
          <p:nvPr/>
        </p:nvSpPr>
        <p:spPr>
          <a:xfrm>
            <a:off x="898550" y="243275"/>
            <a:ext cx="513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5175" y="1053075"/>
            <a:ext cx="1619075" cy="350801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3"/>
          <p:cNvSpPr/>
          <p:nvPr/>
        </p:nvSpPr>
        <p:spPr>
          <a:xfrm>
            <a:off x="6227675" y="1608100"/>
            <a:ext cx="341700" cy="284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4"/>
          <p:cNvSpPr txBox="1"/>
          <p:nvPr>
            <p:ph type="title"/>
          </p:nvPr>
        </p:nvSpPr>
        <p:spPr>
          <a:xfrm>
            <a:off x="241495" y="5280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GLOSSARIO</a:t>
            </a:r>
            <a:endParaRPr/>
          </a:p>
        </p:txBody>
      </p:sp>
      <p:sp>
        <p:nvSpPr>
          <p:cNvPr id="203" name="Google Shape;203;p24"/>
          <p:cNvSpPr txBox="1"/>
          <p:nvPr/>
        </p:nvSpPr>
        <p:spPr>
          <a:xfrm>
            <a:off x="756150" y="1295600"/>
            <a:ext cx="8229600" cy="33093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Account: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insieme di dati che identificano un utente e consentono l’accesso ad un determinato servizio web, che richieda una particolare personalizzazione. Le credenziali per accedere al proprio account sono generalmente formate da un nome utente e una password.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Android: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operativo per dispositivi mobili sviluppato da Google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App: </a:t>
            </a: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abbr. di applicazione: programma 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per dispositivi di tipo mobile (smartphone o tablet)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rPr b="1" lang="it-IT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Sistema operativo: </a:t>
            </a:r>
            <a:r>
              <a:rPr lang="it-IT" sz="1200">
                <a:solidFill>
                  <a:schemeClr val="dk1"/>
                </a:solidFill>
                <a:highlight>
                  <a:srgbClr val="FFFFFF"/>
                </a:highlight>
              </a:rPr>
              <a:t>insieme di componenti software che permettono l’</a:t>
            </a:r>
            <a:r>
              <a:rPr lang="it-IT" sz="1200">
                <a:solidFill>
                  <a:schemeClr val="dk1"/>
                </a:solidFill>
              </a:rPr>
              <a:t>utilizzo e la gestione degli elementi hardware, delle periferiche e delle risorse software attraverso un’interfaccia grafica con l’utente</a:t>
            </a:r>
            <a:endParaRPr b="1" sz="1200">
              <a:solidFill>
                <a:schemeClr val="dk1"/>
              </a:solidFill>
              <a:highlight>
                <a:srgbClr val="FF00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>
            <p:ph type="title"/>
          </p:nvPr>
        </p:nvSpPr>
        <p:spPr>
          <a:xfrm>
            <a:off x="241495" y="52807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INDICE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341697" y="1326308"/>
            <a:ext cx="8229600" cy="3629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17A2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856250" y="1385325"/>
            <a:ext cx="5352900" cy="25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APP: DI COSA SI TRATTA?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RICONOSCERE UN’APP SICURA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RICONOSCERE UN’APP A PAGAMENTO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METODI DI PAGAMENTO DELLE APP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VANTAGGI DEL PLAY STORE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AGGIORNARE, DISATTIVARE, DISINSTALLARE LE APP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AutoNum type="arabicPeriod"/>
            </a:pPr>
            <a:r>
              <a:rPr lang="it-IT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GLOSSARIO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5543550" y="1259625"/>
            <a:ext cx="1609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3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4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5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6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7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8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pag. 12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>
            <p:ph type="title"/>
          </p:nvPr>
        </p:nvSpPr>
        <p:spPr>
          <a:xfrm>
            <a:off x="241495" y="5280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500">
                <a:solidFill>
                  <a:srgbClr val="4E9CBA"/>
                </a:solidFill>
              </a:rPr>
              <a:t>1. App - di cosa si tratta?</a:t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341697" y="1326308"/>
            <a:ext cx="82296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77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0" sz="1400" u="none" cap="none" strike="noStrike">
              <a:solidFill>
                <a:srgbClr val="17A2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762300" y="1418900"/>
            <a:ext cx="78090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Le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applicazioni 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APP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sono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programmi per i dispositivi mobile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che vanno ad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ampliare le nostre possibilità d’azione sul device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Ci sono</a:t>
            </a:r>
            <a:r>
              <a:rPr b="1"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tantissime app differenti</a:t>
            </a:r>
            <a:r>
              <a:rPr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dai giochi ai wallet virtuali per tenere sempre con noi carte fedeltà, per gestire le email, foto e tanto altro.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Non tutte le applicazioni sono però gratuite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ed è bene saper riconoscere quali lo sono e quali no, ma soprattutto quali sono le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applicazioni sicure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È bene sapere che i device con sistema operativo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Android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utilizzano il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Play Store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per scaricare le app; i sistemi con sistema operativo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iOS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(iPhone, iPad, etc.) utilizzano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App Store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Nelle diapositive a seguire vedremo come installare App utilizzando Play Store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/>
        </p:nvSpPr>
        <p:spPr>
          <a:xfrm>
            <a:off x="507300" y="1465375"/>
            <a:ext cx="3267900" cy="25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Anche le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possono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nascondere malware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dunque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 riconoscere quelle sicure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Controllare che lo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sviluppatore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che troviamo sotto il nome dell’app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sia affidabile tramite una ricerca su internet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numero di download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Verificare le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 sull’app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Controllare le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recensioni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2. Riconoscere un’app sicura</a:t>
            </a:r>
            <a:endParaRPr b="1" sz="2500">
              <a:solidFill>
                <a:srgbClr val="4E9CBA"/>
              </a:solidFill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7353" y="687675"/>
            <a:ext cx="1739126" cy="3768149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2" name="Google Shape;11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0950" y="2217313"/>
            <a:ext cx="2782850" cy="1054225"/>
          </a:xfrm>
          <a:prstGeom prst="rect">
            <a:avLst/>
          </a:prstGeom>
          <a:noFill/>
          <a:ln cap="flat" cmpd="sng" w="9525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3" name="Google Shape;113;p16"/>
          <p:cNvSpPr/>
          <p:nvPr/>
        </p:nvSpPr>
        <p:spPr>
          <a:xfrm>
            <a:off x="4680375" y="1372700"/>
            <a:ext cx="596400" cy="143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6"/>
          <p:cNvSpPr/>
          <p:nvPr/>
        </p:nvSpPr>
        <p:spPr>
          <a:xfrm>
            <a:off x="4232575" y="3131200"/>
            <a:ext cx="658200" cy="173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6"/>
          <p:cNvSpPr/>
          <p:nvPr/>
        </p:nvSpPr>
        <p:spPr>
          <a:xfrm>
            <a:off x="4834075" y="1697725"/>
            <a:ext cx="596400" cy="225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 txBox="1"/>
          <p:nvPr/>
        </p:nvSpPr>
        <p:spPr>
          <a:xfrm>
            <a:off x="507300" y="1465375"/>
            <a:ext cx="3267900" cy="25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applicazioni che possiamo scaricare, però,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 sono tutte gratuite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Nel momento in cui vogliamo scaricarne una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accertiamoci se sia a pagamento o meno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 a pagamento avranno il costo al centro della barra verde al posto di Installa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Nota: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alcune app gratuite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 permetteranno di avere un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periodo di prova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alcune funzionalità gratuite, mentre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usufruire di tutte le opzioni dovrete acquistare la versione completa o un abbonamento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Sarà possibile verificarlo una volta scaricata l’app.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9076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7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3</a:t>
            </a:r>
            <a:r>
              <a:rPr b="1" lang="it-IT" sz="2500">
                <a:solidFill>
                  <a:srgbClr val="4E9CBA"/>
                </a:solidFill>
              </a:rPr>
              <a:t>. Riconoscere un’app a pagamento</a:t>
            </a:r>
            <a:endParaRPr b="1" sz="2500">
              <a:solidFill>
                <a:srgbClr val="4E9CBA"/>
              </a:solidFill>
            </a:endParaRPr>
          </a:p>
        </p:txBody>
      </p:sp>
      <p:pic>
        <p:nvPicPr>
          <p:cNvPr id="123" name="Google Shape;123;p17"/>
          <p:cNvPicPr preferRelativeResize="0"/>
          <p:nvPr/>
        </p:nvPicPr>
        <p:blipFill rotWithShape="1">
          <a:blip r:embed="rId4">
            <a:alphaModFix/>
          </a:blip>
          <a:srcRect b="58286" l="0" r="0" t="0"/>
          <a:stretch/>
        </p:blipFill>
        <p:spPr>
          <a:xfrm>
            <a:off x="4451900" y="1226824"/>
            <a:ext cx="2976199" cy="2689849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4" name="Google Shape;124;p17"/>
          <p:cNvSpPr/>
          <p:nvPr/>
        </p:nvSpPr>
        <p:spPr>
          <a:xfrm>
            <a:off x="4575125" y="3498875"/>
            <a:ext cx="2722500" cy="367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 rotWithShape="1">
          <a:blip r:embed="rId4">
            <a:alphaModFix/>
          </a:blip>
          <a:srcRect b="6602" l="0" r="2742" t="3566"/>
          <a:stretch/>
        </p:blipFill>
        <p:spPr>
          <a:xfrm>
            <a:off x="-6099800" y="1455289"/>
            <a:ext cx="1815726" cy="344916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4. Metodi di pagamento delle app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407025" y="1210575"/>
            <a:ext cx="33681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aggiungere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metodo di pagamento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delle nostre app dovremo aggiungerlo direttamente dal Play Store,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toccando l’icona del nostro profilo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Dovremo poi toccare la voce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Pagamenti e Abbonamenti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dal quale potremo accedere al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menu Metodi di Pagamento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qui potrete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scegliere quale metodo utilizzare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 verrà chiesto di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inserire i  dati per il pagamento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ogni volta che faremo un </a:t>
            </a:r>
            <a:r>
              <a:rPr lang="it-IT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acquisto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verrà utilizzato quello.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4975" y="1053075"/>
            <a:ext cx="1619075" cy="350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/>
          <p:nvPr/>
        </p:nvSpPr>
        <p:spPr>
          <a:xfrm>
            <a:off x="4273800" y="2511675"/>
            <a:ext cx="1010100" cy="225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41975" y="1053063"/>
            <a:ext cx="1619075" cy="3508027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6" name="Google Shape;136;p18"/>
          <p:cNvSpPr/>
          <p:nvPr/>
        </p:nvSpPr>
        <p:spPr>
          <a:xfrm>
            <a:off x="6153350" y="2694600"/>
            <a:ext cx="1179300" cy="1069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17050" y="3588786"/>
            <a:ext cx="1794800" cy="678039"/>
          </a:xfrm>
          <a:prstGeom prst="rect">
            <a:avLst/>
          </a:prstGeom>
          <a:noFill/>
          <a:ln cap="flat" cmpd="sng" w="9525">
            <a:solidFill>
              <a:srgbClr val="F23030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38" name="Google Shape;138;p18"/>
          <p:cNvCxnSpPr>
            <a:stCxn id="134" idx="2"/>
            <a:endCxn id="137" idx="0"/>
          </p:cNvCxnSpPr>
          <p:nvPr/>
        </p:nvCxnSpPr>
        <p:spPr>
          <a:xfrm flipH="1">
            <a:off x="4614450" y="2736675"/>
            <a:ext cx="164400" cy="852000"/>
          </a:xfrm>
          <a:prstGeom prst="straightConnector1">
            <a:avLst/>
          </a:prstGeom>
          <a:noFill/>
          <a:ln cap="flat" cmpd="sng" w="9525">
            <a:solidFill>
              <a:srgbClr val="F2303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5. Vantaggi del Play Store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7072325" y="623900"/>
            <a:ext cx="171600" cy="152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9"/>
          <p:cNvSpPr/>
          <p:nvPr/>
        </p:nvSpPr>
        <p:spPr>
          <a:xfrm>
            <a:off x="6959100" y="1628850"/>
            <a:ext cx="1512000" cy="255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9"/>
          <p:cNvSpPr/>
          <p:nvPr/>
        </p:nvSpPr>
        <p:spPr>
          <a:xfrm>
            <a:off x="7015175" y="4239750"/>
            <a:ext cx="907200" cy="2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9"/>
          <p:cNvSpPr txBox="1"/>
          <p:nvPr/>
        </p:nvSpPr>
        <p:spPr>
          <a:xfrm>
            <a:off x="365200" y="1116775"/>
            <a:ext cx="66501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Google Play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Play Store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ci permette di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scaricare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tutte le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app che potrebbero aiutarci nel lavoro o nella gestione di carte e della casa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Ormai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ogni cosa è collegata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e scaricando, nel caso in cui non fosse già presente, la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suite Google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potremo avere a disposizione tutti 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vantaggi e le applicazioni offerte da Google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per avere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sempre a disposizione i nostri dati, i nostri file, le nostre mail senza dover avere con noi un PC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Ma </a:t>
            </a:r>
            <a:r>
              <a:rPr b="1"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potremmo anche gestire pagamenti o carte fedeltà senza avere con noi il portafogli</a:t>
            </a:r>
            <a:r>
              <a:rPr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o, ancora, se avessimo un </a:t>
            </a:r>
            <a:r>
              <a:rPr b="1"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sistema di allarme potremmo scaricare la relativa app</a:t>
            </a:r>
            <a:r>
              <a:rPr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b="1"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controllare direttamente casa nostra</a:t>
            </a:r>
            <a:r>
              <a:rPr lang="it-IT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Google Play Store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non ci permette solo di scaricare giochi, ma anche tutta una serie di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applicazioni che potrebbero semplificarci la vita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0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6. Aggiornare, disattivare, disinstallare le app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341700" y="993000"/>
            <a:ext cx="19524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t/>
            </a:r>
            <a:endParaRPr sz="1700"/>
          </a:p>
        </p:txBody>
      </p:sp>
      <p:sp>
        <p:nvSpPr>
          <p:cNvPr id="156" name="Google Shape;156;p20"/>
          <p:cNvSpPr txBox="1"/>
          <p:nvPr/>
        </p:nvSpPr>
        <p:spPr>
          <a:xfrm>
            <a:off x="648675" y="1399100"/>
            <a:ext cx="31284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Le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app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devono essere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aggiornate per poter funzionare al meglio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, ma come fare?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Premendo sull’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icona del nostro profilo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nel Play Store dovremo a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ccedere al menu Gestisci App e Dispositivo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Facendo questo premendo su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Aggiornamenti Disponibili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potremo visualizzare le app da aggiornare, oppure utilizzare il bottone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Aggiorna Tutto per non doverlo fare per ciascuna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1211750" y="77875"/>
            <a:ext cx="520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898550" y="243275"/>
            <a:ext cx="513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4975" y="1053075"/>
            <a:ext cx="1619075" cy="350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8554" y="1053057"/>
            <a:ext cx="1619075" cy="3508031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 txBox="1"/>
          <p:nvPr>
            <p:ph type="title"/>
          </p:nvPr>
        </p:nvSpPr>
        <p:spPr>
          <a:xfrm>
            <a:off x="241500" y="528075"/>
            <a:ext cx="82296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9200"/>
              </a:lnSpc>
              <a:spcBef>
                <a:spcPts val="0"/>
              </a:spcBef>
              <a:spcAft>
                <a:spcPts val="0"/>
              </a:spcAft>
              <a:buClr>
                <a:srgbClr val="4E9CBA"/>
              </a:buClr>
              <a:buSzPts val="2500"/>
              <a:buFont typeface="Calibri"/>
              <a:buNone/>
            </a:pPr>
            <a:r>
              <a:rPr b="1" lang="it-IT" sz="2500">
                <a:solidFill>
                  <a:srgbClr val="4E9CBA"/>
                </a:solidFill>
              </a:rPr>
              <a:t>6</a:t>
            </a:r>
            <a:r>
              <a:rPr b="1" lang="it-IT" sz="2500">
                <a:solidFill>
                  <a:srgbClr val="4E9CBA"/>
                </a:solidFill>
              </a:rPr>
              <a:t>. Aggiornare, disattivare, disinstallare le app</a:t>
            </a:r>
            <a:endParaRPr b="1" sz="2500">
              <a:solidFill>
                <a:srgbClr val="4E9CBA"/>
              </a:solidFill>
            </a:endParaRPr>
          </a:p>
        </p:txBody>
      </p:sp>
      <p:sp>
        <p:nvSpPr>
          <p:cNvPr id="167" name="Google Shape;167;p21"/>
          <p:cNvSpPr txBox="1"/>
          <p:nvPr/>
        </p:nvSpPr>
        <p:spPr>
          <a:xfrm>
            <a:off x="341700" y="993000"/>
            <a:ext cx="19524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A25F"/>
              </a:buClr>
              <a:buSzPts val="1400"/>
              <a:buFont typeface="Calibri"/>
              <a:buNone/>
            </a:pPr>
            <a:r>
              <a:t/>
            </a:r>
            <a:endParaRPr sz="1700"/>
          </a:p>
        </p:txBody>
      </p:sp>
      <p:sp>
        <p:nvSpPr>
          <p:cNvPr id="168" name="Google Shape;168;p21"/>
          <p:cNvSpPr txBox="1"/>
          <p:nvPr/>
        </p:nvSpPr>
        <p:spPr>
          <a:xfrm>
            <a:off x="648675" y="1399100"/>
            <a:ext cx="3128400" cy="38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Alcune app pre-installate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sul nostro smartphone non possono essere disinstallate, ma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solo disattivate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Disattivare un’app non la elimina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dal nostro dispositivo, ma rimarrà come congelata </a:t>
            </a:r>
            <a:r>
              <a:rPr b="1" lang="it-IT">
                <a:latin typeface="Calibri"/>
                <a:ea typeface="Calibri"/>
                <a:cs typeface="Calibri"/>
                <a:sym typeface="Calibri"/>
              </a:rPr>
              <a:t>in modo che non si aggiorni o non utilizzi la rete internet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highlight>
                  <a:srgbClr val="FCFEFF"/>
                </a:highlight>
                <a:latin typeface="Calibri"/>
                <a:ea typeface="Calibri"/>
                <a:cs typeface="Calibri"/>
                <a:sym typeface="Calibri"/>
              </a:rPr>
              <a:t>Per </a:t>
            </a:r>
            <a:r>
              <a:rPr b="1" lang="it-IT">
                <a:solidFill>
                  <a:schemeClr val="dk1"/>
                </a:solidFill>
                <a:highlight>
                  <a:srgbClr val="FCFEFF"/>
                </a:highlight>
                <a:latin typeface="Calibri"/>
                <a:ea typeface="Calibri"/>
                <a:cs typeface="Calibri"/>
                <a:sym typeface="Calibri"/>
              </a:rPr>
              <a:t>Disattivare</a:t>
            </a:r>
            <a:r>
              <a:rPr lang="it-IT">
                <a:solidFill>
                  <a:schemeClr val="dk1"/>
                </a:solidFill>
                <a:highlight>
                  <a:srgbClr val="FCFEFF"/>
                </a:highlight>
                <a:latin typeface="Calibri"/>
                <a:ea typeface="Calibri"/>
                <a:cs typeface="Calibri"/>
                <a:sym typeface="Calibri"/>
              </a:rPr>
              <a:t> un’app dovremo andare  nelle </a:t>
            </a:r>
            <a:r>
              <a:rPr b="1" lang="it-IT">
                <a:solidFill>
                  <a:schemeClr val="dk1"/>
                </a:solidFill>
                <a:highlight>
                  <a:srgbClr val="FCFEFF"/>
                </a:highlight>
                <a:latin typeface="Calibri"/>
                <a:ea typeface="Calibri"/>
                <a:cs typeface="Calibri"/>
                <a:sym typeface="Calibri"/>
              </a:rPr>
              <a:t>Impostazioni</a:t>
            </a:r>
            <a:r>
              <a:rPr lang="it-IT">
                <a:solidFill>
                  <a:schemeClr val="dk1"/>
                </a:solidFill>
                <a:highlight>
                  <a:srgbClr val="FCFEFF"/>
                </a:highlight>
                <a:latin typeface="Calibri"/>
                <a:ea typeface="Calibri"/>
                <a:cs typeface="Calibri"/>
                <a:sym typeface="Calibri"/>
              </a:rPr>
              <a:t> del nostro device e poi </a:t>
            </a:r>
            <a:r>
              <a:rPr b="1" lang="it-IT">
                <a:solidFill>
                  <a:schemeClr val="dk1"/>
                </a:solidFill>
                <a:highlight>
                  <a:srgbClr val="FCFEFF"/>
                </a:highlight>
                <a:latin typeface="Calibri"/>
                <a:ea typeface="Calibri"/>
                <a:cs typeface="Calibri"/>
                <a:sym typeface="Calibri"/>
              </a:rPr>
              <a:t>Applicazioni</a:t>
            </a:r>
            <a:r>
              <a:rPr lang="it-IT">
                <a:solidFill>
                  <a:schemeClr val="dk1"/>
                </a:solidFill>
                <a:highlight>
                  <a:srgbClr val="FCFEFF"/>
                </a:highlight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solidFill>
                <a:schemeClr val="dk1"/>
              </a:solidFill>
              <a:highlight>
                <a:srgbClr val="FCFE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4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1"/>
          <p:cNvSpPr txBox="1"/>
          <p:nvPr/>
        </p:nvSpPr>
        <p:spPr>
          <a:xfrm>
            <a:off x="1211750" y="77875"/>
            <a:ext cx="520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898550" y="243275"/>
            <a:ext cx="513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0459" y="1091050"/>
            <a:ext cx="1619075" cy="350803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1"/>
          <p:cNvSpPr/>
          <p:nvPr/>
        </p:nvSpPr>
        <p:spPr>
          <a:xfrm>
            <a:off x="5130450" y="3340450"/>
            <a:ext cx="1619100" cy="303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