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25156e7d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e25156e7d3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e3f2a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dfe3f2af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25156e7d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e25156e7d3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25156e7d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25156e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25156e7d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e25156e7d3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25156e7d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e25156e7d3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IL SOCIAL NETWORK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365200" y="1116775"/>
            <a:ext cx="3418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qui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decidere chi può vedere i nostri post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impostare una nuova 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autenticazione a due fattori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possiamo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decidere se ad inviarci le richieste di amicizia possono essere solo amici di amici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oppure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tutte le persone presenti su Facebook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vi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guiderà con piccole spiegazioni ed immagini che vi faranno capire cosa andrete a modificare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avremo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stesse 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gestite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 elenco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0025" y="1644301"/>
            <a:ext cx="4526025" cy="19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Ricerca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407025" y="1215975"/>
            <a:ext cx="33762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una sua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ci permetterà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ricercare sul Social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pagine, persone e gruppi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post, immagini, video, luoghi, eventi etc. tramite parole chiave.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Dovremo quindi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scrivere nella barra di ricerca, o premendo sulla lente d’ingrandimento,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nome dell’ente, della persona o della pagina che ci interessa e poi cliccare su uno dei risultati.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volta cliccato ci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apparirà una serie di risultati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diversi tra pagine, persone, post, notizie e così via, tra i quali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filtrare le informazioni grazie ai filtri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sulla sinistra nel caso del PC, in alto per gli smartphone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5237" y="1489825"/>
            <a:ext cx="4046723" cy="266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/>
          <p:nvPr/>
        </p:nvSpPr>
        <p:spPr>
          <a:xfrm>
            <a:off x="4045225" y="1489825"/>
            <a:ext cx="1047600" cy="185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4045225" y="1793850"/>
            <a:ext cx="971700" cy="1489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6169525" y="1674925"/>
            <a:ext cx="1953900" cy="2600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Ricerca 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375" y="1045700"/>
            <a:ext cx="3704347" cy="32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407025" y="1215975"/>
            <a:ext cx="3376200" cy="3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Tramite questa ricerca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ricercare profili e pagine ufficiali,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rimanere aggiornati e poter vedere eventuali comunicazioni o novità.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nelle informazioni della pagina, eventuali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contatti o siti che potrebbero servirci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contattare l’ente, il comune, il locale e così via.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esempio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queste sono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 che troveremmo cercando la pagina ufficiale di Pane e Internet.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3972850" y="1987250"/>
            <a:ext cx="1389300" cy="2223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Post: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messaggio testuale con fini di opinioni o commento pubblicato su uno spazio comune del web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Social network: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sito Internet o applicazione che fornisce agli utenti della rete un punto d'incontro virtuale per scambiarsi messaggi, chattare, condividere foto e video, ecc.</a:t>
            </a:r>
            <a:endParaRPr baseline="30000"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Taggare: </a:t>
            </a:r>
            <a:r>
              <a:rPr lang="it-IT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citare, associare il profilo social di una persona a un post, una fotografia o un commento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NETWORK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 PROFILO PERSONALE VS STREAM DI NOTIZIE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 UN POST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CARICARE UNA FOTO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Social Network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Spesso si ha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paura di approcciarsi ai social network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Facebook in particolare,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perché non li si conosce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abbastanza bene e si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teme di poter rendere pubbliche cose che non vorremmo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o perché non siamo interessati a vedere quello che fanno le altre persone.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Tuttavia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non è solo uno strumento con il quale sapere tutto di tutti,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cosa peraltro non vera,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ma, ad esempio, per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mantenerci aggiornati anche per quanto riguarda luoghi o eventi che potrebbero interessarci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Molti enti pubblici, locali, pagine ufficiali pubblicano costantemente notizie e aggiornamenti.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Vedremo quindi come approcciarci al vasto mondo di Facebook e come sfruttarlo al meglio.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760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 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Facebook si divide in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parti principali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Profilo personale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quella parte ad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esclusivo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dell’utente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raccoglie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 informazioni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sue foto e i suoi post che sono stati pubblicati o condivisi. Solitamente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quella che vediamo con foto di copertina e foto profilo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Stream di notizie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la pagina principale nella quale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scorriamo dall’alto verso il basso per vedere notizie e post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Facebook: profilo personale vs stream di notizie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925" y="2891250"/>
            <a:ext cx="3345551" cy="171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925" y="1086500"/>
            <a:ext cx="3347251" cy="171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Creare un post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07025" y="1210575"/>
            <a:ext cx="3369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Cliccando sullo spazio grigio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aprirà una piccola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finestra nella quale potremo scrivere il nostro post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tramite le icone colorate: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tag (@)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ovvero associare il nome di una persona o una pagina al mio post</a:t>
            </a:r>
            <a:r>
              <a:rPr lang="it-IT">
                <a:solidFill>
                  <a:schemeClr val="dk1"/>
                </a:solidFill>
                <a:highlight>
                  <a:srgbClr val="F2303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highlight>
                <a:srgbClr val="F2303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Stato d’animo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far sapere come ci sentiamo o cosa stiamo facendo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Posizione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alle quali le altre persone potranno rispondere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3116" y="1053075"/>
            <a:ext cx="3872084" cy="33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Caricare una foto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07025" y="1210575"/>
            <a:ext cx="3369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abbiamo visto possiamo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caricare una foto tramite la pubblicazione di un post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potremmo, infatti, aggiungere solamente una foto senza nessuna didascalia semplicemente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cliccando sull’icona in verde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trascinando nel riquadro grigio la foto desiderata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o, in alternativa,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cliccandoci sopra potremo navigare tra le cartelle del nostro 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scegliere l’immagine che desideriamo.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aprirà la nostra galleria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premendo sulla foto interessata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questa verrà caricata.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1376" y="686437"/>
            <a:ext cx="2857250" cy="37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365200" y="1116775"/>
            <a:ext cx="3418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 social è molto importante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sapere come gestire la propria privacy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così che quello che condividiamo sia visibile solo da chi desideriamo.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 di pubblicare un post posso infatti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decidere se rendere quel post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Visibile a tutti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anche persone che non ho tra gli amici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Visibile agli amici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Visibile ad amici tranne le persone che decideremo noi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io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quindi nessuno potrà vedere il post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alcuni amici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deciderò io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850" y="1760175"/>
            <a:ext cx="2486875" cy="21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>
            <a:off x="4143900" y="2226950"/>
            <a:ext cx="417600" cy="120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9225" y="1466927"/>
            <a:ext cx="2642800" cy="3026425"/>
          </a:xfrm>
          <a:prstGeom prst="rect">
            <a:avLst/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43" name="Google Shape;143;p19"/>
          <p:cNvCxnSpPr>
            <a:stCxn id="141" idx="3"/>
          </p:cNvCxnSpPr>
          <p:nvPr/>
        </p:nvCxnSpPr>
        <p:spPr>
          <a:xfrm flipH="1" rot="10800000">
            <a:off x="4561500" y="1467800"/>
            <a:ext cx="847800" cy="8193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>
            <a:stCxn id="141" idx="3"/>
          </p:cNvCxnSpPr>
          <p:nvPr/>
        </p:nvCxnSpPr>
        <p:spPr>
          <a:xfrm>
            <a:off x="4561500" y="2287100"/>
            <a:ext cx="835200" cy="22239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365200" y="1116775"/>
            <a:ext cx="3418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modificare la privacy dalle impostazioni del nostro profilo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troveremo 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cliccando sul simbolo di una freccia verso il basso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troveremo vicino alla nostra foto profilo;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 dovremo invece premere le tre linee in alto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entrambi i casi si aprirà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nuovo menu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ci interesserà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voce Impostazioni e Privacy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698" y="845723"/>
            <a:ext cx="2956600" cy="36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4567775" y="2628400"/>
            <a:ext cx="1676400" cy="33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Privacy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65200" y="1116775"/>
            <a:ext cx="3418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modificare la privacy dalle impostazioni del nostro profilo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troveremo 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cliccando sul simbolo di una freccia verso il basso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troveremo vicino alla nostra foto profilo;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 dovremo invece premere le tre linee in alto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entrambi i casi si aprirà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nuovo menu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ci interesserà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voce Impostazioni e Privacy e poi Controllo della Privacy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dovremo invece premere poi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698" y="845723"/>
            <a:ext cx="2956600" cy="36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4567775" y="2628400"/>
            <a:ext cx="1676400" cy="33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375" y="3084838"/>
            <a:ext cx="2095500" cy="504825"/>
          </a:xfrm>
          <a:prstGeom prst="rect">
            <a:avLst/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68" name="Google Shape;168;p21"/>
          <p:cNvCxnSpPr>
            <a:stCxn id="166" idx="2"/>
          </p:cNvCxnSpPr>
          <p:nvPr/>
        </p:nvCxnSpPr>
        <p:spPr>
          <a:xfrm>
            <a:off x="5405975" y="2967100"/>
            <a:ext cx="692700" cy="6201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1"/>
          <p:cNvCxnSpPr>
            <a:stCxn id="166" idx="2"/>
          </p:cNvCxnSpPr>
          <p:nvPr/>
        </p:nvCxnSpPr>
        <p:spPr>
          <a:xfrm>
            <a:off x="5405975" y="2967100"/>
            <a:ext cx="705600" cy="1077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